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2" r:id="rId4"/>
    <p:sldId id="273" r:id="rId5"/>
    <p:sldId id="274" r:id="rId6"/>
    <p:sldId id="275" r:id="rId7"/>
    <p:sldId id="266" r:id="rId8"/>
    <p:sldId id="267" r:id="rId9"/>
    <p:sldId id="270" r:id="rId10"/>
    <p:sldId id="268" r:id="rId11"/>
    <p:sldId id="271" r:id="rId12"/>
    <p:sldId id="269" r:id="rId13"/>
    <p:sldId id="264" r:id="rId14"/>
    <p:sldId id="259" r:id="rId15"/>
    <p:sldId id="260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AF5B7-1A27-4217-91C1-7FEBA5B7FE7C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EF3BA-A003-4925-BC2F-CA5A8D1D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5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1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6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6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5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2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7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9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4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6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87B5-C441-419A-990B-2E5D86A3050F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84FA-D969-49C7-8150-08AB6197F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0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Роль преподавателя в образовательном процессе в вузе 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Нургалиева Долорес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Абилдаевна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40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67608" y="4154725"/>
            <a:ext cx="3250704" cy="53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ko-KR" b="1" dirty="0">
                <a:solidFill>
                  <a:srgbClr val="7030A0"/>
                </a:solidFill>
              </a:rPr>
              <a:t>Бочка Либиха</a:t>
            </a:r>
            <a:endParaRPr lang="en-US" altLang="ko-KR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G:\20110504203148!Minimum-Ton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1999402"/>
            <a:ext cx="5544616" cy="48433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270" y="87751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ЗАКОН ОГРАНИЧИВАЮЩЕГО ФАКТОРА ЛИБИХА</a:t>
            </a:r>
          </a:p>
        </p:txBody>
      </p:sp>
    </p:spTree>
    <p:extLst>
      <p:ext uri="{BB962C8B-B14F-4D97-AF65-F5344CB8AC3E}">
        <p14:creationId xmlns:p14="http://schemas.microsoft.com/office/powerpoint/2010/main" val="54566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34110" y="230666"/>
          <a:ext cx="11037454" cy="6504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6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2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1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683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7657"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5D </a:t>
                      </a:r>
                      <a:r>
                        <a:rPr lang="ru-RU" sz="1800" dirty="0">
                          <a:effectLst/>
                        </a:rPr>
                        <a:t>Рефрейминг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13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Frame</a:t>
                      </a:r>
                      <a:endParaRPr lang="ru-RU" sz="1200" dirty="0">
                        <a:effectLst/>
                      </a:endParaRPr>
                    </a:p>
                  </a:txBody>
                  <a:tcPr marL="4392" marR="4392" marT="4392" marB="4392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Life</a:t>
                      </a:r>
                      <a:endParaRPr lang="ru-RU" sz="1200" dirty="0">
                        <a:effectLst/>
                      </a:endParaRPr>
                    </a:p>
                  </a:txBody>
                  <a:tcPr marL="4392" marR="4392" marT="4392" marB="439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Training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9879"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И</a:t>
                      </a:r>
                      <a:r>
                        <a:rPr lang="ru-RU" sz="1200" dirty="0" err="1" smtClean="0">
                          <a:effectLst/>
                        </a:rPr>
                        <a:t>нтеллектуальная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С</a:t>
                      </a:r>
                      <a:r>
                        <a:rPr lang="ru-RU" sz="1200" dirty="0" smtClean="0">
                          <a:effectLst/>
                        </a:rPr>
                        <a:t>ила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</a:txBody>
                  <a:tcPr marL="4392" marR="4392" marT="4392" marB="4392" anchor="ctr"/>
                </a:tc>
                <a:tc rowSpan="5" gridSpan="3"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Так </a:t>
                      </a:r>
                      <a:r>
                        <a:rPr lang="ru-RU" sz="1400" dirty="0">
                          <a:effectLst/>
                        </a:rPr>
                        <a:t>и помни</a:t>
                      </a:r>
                      <a:r>
                        <a:rPr lang="ru-RU" sz="1400" dirty="0" smtClean="0">
                          <a:effectLst/>
                        </a:rPr>
                        <a:t>,/ </a:t>
                      </a:r>
                      <a:r>
                        <a:rPr lang="ru-RU" sz="1400" dirty="0">
                          <a:effectLst/>
                        </a:rPr>
                        <a:t>что самое </a:t>
                      </a:r>
                      <a:r>
                        <a:rPr lang="ru-RU" sz="1400" dirty="0" smtClean="0">
                          <a:effectLst/>
                        </a:rPr>
                        <a:t>важное время </a:t>
                      </a:r>
                      <a:r>
                        <a:rPr lang="ru-RU" sz="1400" dirty="0">
                          <a:effectLst/>
                        </a:rPr>
                        <a:t>одно</a:t>
                      </a:r>
                      <a:r>
                        <a:rPr lang="ru-RU" sz="1400" dirty="0" smtClean="0">
                          <a:effectLst/>
                        </a:rPr>
                        <a:t>:/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сейчас,/ </a:t>
                      </a:r>
                      <a:r>
                        <a:rPr lang="ru-RU" sz="1400" dirty="0">
                          <a:effectLst/>
                        </a:rPr>
                        <a:t>а самое важное </a:t>
                      </a:r>
                      <a:r>
                        <a:rPr lang="ru-RU" sz="1400" dirty="0" smtClean="0">
                          <a:effectLst/>
                        </a:rPr>
                        <a:t>оно потому,/ </a:t>
                      </a:r>
                      <a:r>
                        <a:rPr lang="ru-RU" sz="1400" dirty="0">
                          <a:effectLst/>
                        </a:rPr>
                        <a:t>что в нем </a:t>
                      </a:r>
                      <a:r>
                        <a:rPr lang="ru-RU" sz="1400" dirty="0" smtClean="0">
                          <a:effectLst/>
                        </a:rPr>
                        <a:t>одном/ </a:t>
                      </a:r>
                      <a:r>
                        <a:rPr lang="ru-RU" sz="1400" dirty="0">
                          <a:effectLst/>
                        </a:rPr>
                        <a:t>мы властны над собой</a:t>
                      </a:r>
                      <a:r>
                        <a:rPr lang="ru-RU" sz="1400" dirty="0" smtClean="0">
                          <a:effectLst/>
                        </a:rPr>
                        <a:t>;/ </a:t>
                      </a:r>
                      <a:r>
                        <a:rPr lang="ru-RU" sz="1400" dirty="0">
                          <a:effectLst/>
                        </a:rPr>
                        <a:t>а самый нужный человек </a:t>
                      </a:r>
                      <a:r>
                        <a:rPr lang="ru-RU" sz="1400" dirty="0" smtClean="0">
                          <a:effectLst/>
                        </a:rPr>
                        <a:t>тот,/ </a:t>
                      </a:r>
                      <a:r>
                        <a:rPr lang="ru-RU" sz="1400" dirty="0">
                          <a:effectLst/>
                        </a:rPr>
                        <a:t>с кем сейчас сошелся</a:t>
                      </a:r>
                      <a:r>
                        <a:rPr lang="ru-RU" sz="1400" dirty="0" smtClean="0">
                          <a:effectLst/>
                        </a:rPr>
                        <a:t>,/ потому что </a:t>
                      </a:r>
                      <a:r>
                        <a:rPr lang="ru-RU" sz="1400" dirty="0">
                          <a:effectLst/>
                        </a:rPr>
                        <a:t>никто не может знать</a:t>
                      </a:r>
                      <a:r>
                        <a:rPr lang="ru-RU" sz="1400" dirty="0" smtClean="0">
                          <a:effectLst/>
                        </a:rPr>
                        <a:t>,/ </a:t>
                      </a:r>
                      <a:r>
                        <a:rPr lang="ru-RU" sz="1400" dirty="0">
                          <a:effectLst/>
                        </a:rPr>
                        <a:t>будет ли </a:t>
                      </a:r>
                      <a:r>
                        <a:rPr lang="ru-RU" sz="1400" dirty="0" smtClean="0">
                          <a:effectLst/>
                        </a:rPr>
                        <a:t> он</a:t>
                      </a:r>
                      <a:r>
                        <a:rPr lang="ru-RU" sz="1400" dirty="0">
                          <a:effectLst/>
                        </a:rPr>
                        <a:t> еще иметь </a:t>
                      </a:r>
                      <a:r>
                        <a:rPr lang="ru-RU" sz="1400" dirty="0" smtClean="0">
                          <a:effectLst/>
                        </a:rPr>
                        <a:t>дело/ </a:t>
                      </a:r>
                      <a:r>
                        <a:rPr lang="ru-RU" sz="1400" dirty="0">
                          <a:effectLst/>
                        </a:rPr>
                        <a:t>с каким-либо </a:t>
                      </a:r>
                      <a:r>
                        <a:rPr lang="ru-RU" sz="1400" dirty="0" smtClean="0">
                          <a:effectLst/>
                        </a:rPr>
                        <a:t>другим </a:t>
                      </a:r>
                      <a:r>
                        <a:rPr lang="ru-RU" sz="1400" dirty="0">
                          <a:effectLst/>
                        </a:rPr>
                        <a:t>человеком</a:t>
                      </a:r>
                      <a:r>
                        <a:rPr lang="ru-RU" sz="1400" dirty="0" smtClean="0">
                          <a:effectLst/>
                        </a:rPr>
                        <a:t>,/ </a:t>
                      </a:r>
                      <a:r>
                        <a:rPr lang="ru-RU" sz="1400" dirty="0">
                          <a:effectLst/>
                        </a:rPr>
                        <a:t>а самое </a:t>
                      </a:r>
                      <a:r>
                        <a:rPr lang="ru-RU" sz="1400" dirty="0" smtClean="0">
                          <a:effectLst/>
                        </a:rPr>
                        <a:t>важное дело</a:t>
                      </a:r>
                      <a:r>
                        <a:rPr lang="ru-RU" sz="1400" dirty="0">
                          <a:effectLst/>
                        </a:rPr>
                        <a:t> — ему добро сделать</a:t>
                      </a:r>
                      <a:r>
                        <a:rPr lang="ru-RU" sz="1400" dirty="0" smtClean="0">
                          <a:effectLst/>
                        </a:rPr>
                        <a:t>,/ потому что </a:t>
                      </a:r>
                      <a:r>
                        <a:rPr lang="ru-RU" sz="1400" dirty="0">
                          <a:effectLst/>
                        </a:rPr>
                        <a:t>только для </a:t>
                      </a:r>
                      <a:r>
                        <a:rPr lang="ru-RU" sz="1400" dirty="0" smtClean="0">
                          <a:effectLst/>
                        </a:rPr>
                        <a:t>этого/ </a:t>
                      </a:r>
                      <a:r>
                        <a:rPr lang="ru-RU" sz="1400" dirty="0">
                          <a:effectLst/>
                        </a:rPr>
                        <a:t>послан человек в жизнь</a:t>
                      </a:r>
                      <a:r>
                        <a:rPr lang="ru-RU" sz="1400" dirty="0" smtClean="0">
                          <a:effectLst/>
                        </a:rPr>
                        <a:t>./</a:t>
                      </a:r>
                      <a:endParaRPr lang="ru-RU" sz="1400" dirty="0">
                        <a:effectLst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(Лев Толстой. Три вопроса).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Высокий уровень </a:t>
                      </a:r>
                      <a:endParaRPr lang="ru-RU" sz="900" dirty="0" smtClean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Восприятия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Деление</a:t>
                      </a:r>
                      <a:r>
                        <a:rPr lang="ru-RU" sz="900" baseline="0" dirty="0" smtClean="0">
                          <a:effectLst/>
                        </a:rPr>
                        <a:t> на 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effectLst/>
                        </a:rPr>
                        <a:t>смысловые группы</a:t>
                      </a:r>
                      <a:endParaRPr lang="ru-RU" sz="900" dirty="0">
                        <a:effectLst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5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5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Размышление и применение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Я думаю, что это вопрос </a:t>
                      </a:r>
                      <a:r>
                        <a:rPr lang="ru-RU" sz="800" dirty="0" smtClean="0">
                          <a:effectLst/>
                        </a:rPr>
                        <a:t>к         каждому </a:t>
                      </a:r>
                      <a:r>
                        <a:rPr lang="ru-RU" sz="800" dirty="0">
                          <a:effectLst/>
                        </a:rPr>
                        <a:t>– что ты ценишь </a:t>
                      </a:r>
                      <a:r>
                        <a:rPr lang="ru-RU" sz="800" dirty="0" smtClean="0">
                          <a:effectLst/>
                        </a:rPr>
                        <a:t>         больше </a:t>
                      </a:r>
                      <a:r>
                        <a:rPr lang="ru-RU" sz="800" dirty="0">
                          <a:effectLst/>
                        </a:rPr>
                        <a:t>всего в </a:t>
                      </a:r>
                      <a:r>
                        <a:rPr lang="ru-RU" sz="800" dirty="0" smtClean="0">
                          <a:effectLst/>
                        </a:rPr>
                        <a:t>своей </a:t>
                      </a:r>
                      <a:r>
                        <a:rPr lang="ru-RU" sz="800" dirty="0" err="1" smtClean="0">
                          <a:effectLst/>
                        </a:rPr>
                        <a:t>тжизни</a:t>
                      </a:r>
                      <a:r>
                        <a:rPr lang="ru-RU" sz="800" dirty="0">
                          <a:effectLst/>
                        </a:rPr>
                        <a:t>?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Графический язык,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Способность 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преобразования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3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English </a:t>
                      </a:r>
                      <a:endParaRPr lang="ru-RU" sz="800" dirty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You can learn a little/ from victory;/ you can learn 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everything</a:t>
                      </a:r>
                      <a:r>
                        <a:rPr lang="en-US" sz="800" dirty="0">
                          <a:effectLst/>
                        </a:rPr>
                        <a:t>/ from defeat./</a:t>
                      </a:r>
                      <a:endParaRPr lang="ru-RU" sz="800" dirty="0">
                        <a:effectLst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victory – </a:t>
                      </a:r>
                      <a:r>
                        <a:rPr lang="ru-RU" sz="800" dirty="0">
                          <a:effectLst/>
                        </a:rPr>
                        <a:t>победа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defeat – поражение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Изменение мышления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Изменение произношения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3Шаговый метод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Классический навык чтения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Способность трехмерного выражения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842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   </a:t>
                      </a:r>
                      <a:r>
                        <a:rPr lang="en-US" sz="1600" dirty="0" smtClean="0">
                          <a:effectLst/>
                        </a:rPr>
                        <a:t>М</a:t>
                      </a:r>
                      <a:r>
                        <a:rPr lang="ru-RU" sz="1600" dirty="0" err="1" smtClean="0">
                          <a:effectLst/>
                        </a:rPr>
                        <a:t>ентальная</a:t>
                      </a:r>
                      <a:r>
                        <a:rPr lang="ru-RU" sz="1600" baseline="0" dirty="0" smtClean="0">
                          <a:effectLst/>
                        </a:rPr>
                        <a:t> Сила</a:t>
                      </a:r>
                      <a:endParaRPr lang="ru-RU" sz="1050" dirty="0">
                        <a:effectLst/>
                      </a:endParaRPr>
                    </a:p>
                  </a:txBody>
                  <a:tcPr marL="4392" marR="4392" marT="4392" marB="4392" anchor="ctr"/>
                </a:tc>
                <a:tc rowSpan="3" gridSpan="3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Искусство </a:t>
                      </a:r>
                      <a:r>
                        <a:rPr lang="ru-RU" sz="1600" dirty="0" smtClean="0"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Играю на</a:t>
                      </a:r>
                      <a:r>
                        <a:rPr lang="ru-RU" sz="1600" baseline="0" dirty="0" smtClean="0">
                          <a:effectLst/>
                        </a:rPr>
                        <a:t> гитаре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Эмоциональный баланс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Реакция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Душевная устойчивость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53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 smtClean="0">
                          <a:effectLst/>
                        </a:rPr>
                        <a:t>     </a:t>
                      </a:r>
                      <a:r>
                        <a:rPr lang="ru-RU" sz="1600" baseline="0" dirty="0" smtClean="0">
                          <a:effectLst/>
                        </a:rPr>
                        <a:t>Физическая </a:t>
                      </a:r>
                      <a:r>
                        <a:rPr lang="ru-RU" sz="1600" dirty="0" smtClean="0">
                          <a:effectLst/>
                        </a:rPr>
                        <a:t>Сила</a:t>
                      </a:r>
                      <a:endParaRPr lang="ru-RU" sz="700" dirty="0" smtClean="0">
                        <a:effectLst/>
                      </a:endParaRPr>
                    </a:p>
                  </a:txBody>
                  <a:tcPr marL="4392" marR="4392" marT="4392" marB="4392" anchor="ctr"/>
                </a:tc>
                <a:tc rowSpan="3" gridSpan="2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D </a:t>
                      </a:r>
                      <a:r>
                        <a:rPr lang="ru-RU" sz="1600" dirty="0">
                          <a:effectLst/>
                        </a:rPr>
                        <a:t>Спорт,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20мин ходьбы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500" algn="l"/>
                          <a:tab pos="21240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Исполнение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500" algn="l"/>
                          <a:tab pos="21240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Налить</a:t>
                      </a:r>
                      <a:r>
                        <a:rPr lang="ru-RU" sz="1200" baseline="0" dirty="0" smtClean="0">
                          <a:effectLst/>
                        </a:rPr>
                        <a:t> чай для  коллег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500" algn="l"/>
                          <a:tab pos="212407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smtClean="0">
                          <a:effectLst/>
                        </a:rPr>
                        <a:t>Основные спортивные способности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smtClean="0">
                          <a:effectLst/>
                        </a:rPr>
                        <a:t>Максимальная мощность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2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Карьерное сознание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67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aseline="0" dirty="0" smtClean="0">
                          <a:effectLst/>
                        </a:rPr>
                        <a:t>  </a:t>
                      </a:r>
                      <a:r>
                        <a:rPr lang="ru-RU" sz="1600" baseline="0" dirty="0" smtClean="0">
                          <a:effectLst/>
                        </a:rPr>
                        <a:t>Самоуправление</a:t>
                      </a:r>
                      <a:endParaRPr lang="ru-RU" sz="1600" dirty="0">
                        <a:effectLst/>
                      </a:endParaRPr>
                    </a:p>
                  </a:txBody>
                  <a:tcPr marL="4392" marR="4392" marT="4392" marB="4392" anchor="ctr"/>
                </a:tc>
                <a:tc gridSpan="3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800" dirty="0" smtClean="0">
                          <a:effectLst/>
                        </a:rPr>
                        <a:t>                   </a:t>
                      </a:r>
                      <a:r>
                        <a:rPr lang="ko-KR" sz="1800" dirty="0" smtClean="0">
                          <a:effectLst/>
                        </a:rPr>
                        <a:t>Дневник</a:t>
                      </a:r>
                      <a:endParaRPr lang="ru-RU" sz="800" dirty="0" smtClean="0">
                        <a:effectLst/>
                      </a:endParaRPr>
                    </a:p>
                  </a:txBody>
                  <a:tcPr marL="4392" marR="4392" marT="4392" marB="439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2017">
                <a:tc rowSpan="6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Отношения       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с</a:t>
                      </a:r>
                      <a:r>
                        <a:rPr lang="ru-RU" sz="1400" baseline="0" dirty="0" smtClean="0">
                          <a:effectLst/>
                        </a:rPr>
                        <a:t> людьми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4392" marR="4392" marT="4392" marB="4392" anchor="ctr"/>
                </a:tc>
                <a:tc rowSpan="6" gridSpan="3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Письмо</a:t>
                      </a:r>
                      <a:endParaRPr lang="ru-RU" sz="1800" dirty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Корею, профессору Уон...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500" dirty="0" smtClean="0">
                          <a:effectLst/>
                        </a:rPr>
                        <a:t>Понимание особенностей чел</a:t>
                      </a:r>
                      <a:r>
                        <a:rPr lang="ru-RU" sz="500" dirty="0" smtClean="0">
                          <a:effectLst/>
                        </a:rPr>
                        <a:t>-</a:t>
                      </a:r>
                      <a:r>
                        <a:rPr lang="ko-KR" sz="500" dirty="0" smtClean="0">
                          <a:effectLst/>
                        </a:rPr>
                        <a:t>ка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Цель </a:t>
                      </a:r>
                      <a:r>
                        <a:rPr lang="en-US" sz="500" dirty="0" smtClean="0">
                          <a:effectLst/>
                        </a:rPr>
                        <a:t>(</a:t>
                      </a:r>
                      <a:r>
                        <a:rPr lang="ru-RU" sz="500" dirty="0" smtClean="0">
                          <a:effectLst/>
                        </a:rPr>
                        <a:t>невидимая</a:t>
                      </a:r>
                      <a:r>
                        <a:rPr lang="en-US" sz="500" dirty="0" smtClean="0">
                          <a:effectLst/>
                        </a:rPr>
                        <a:t>) 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smtClean="0">
                          <a:effectLst/>
                        </a:rPr>
                        <a:t>Цель </a:t>
                      </a:r>
                      <a:r>
                        <a:rPr lang="en-US" sz="500" smtClean="0">
                          <a:effectLst/>
                        </a:rPr>
                        <a:t>(</a:t>
                      </a:r>
                      <a:r>
                        <a:rPr lang="ru-RU" sz="500" smtClean="0">
                          <a:effectLst/>
                        </a:rPr>
                        <a:t>видимая</a:t>
                      </a:r>
                      <a:r>
                        <a:rPr lang="en-US" sz="500" smtClean="0">
                          <a:effectLst/>
                        </a:rPr>
                        <a:t>)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smtClean="0">
                          <a:effectLst/>
                        </a:rPr>
                        <a:t>План </a:t>
                      </a:r>
                      <a:r>
                        <a:rPr lang="en-US" sz="500" smtClean="0">
                          <a:effectLst/>
                        </a:rPr>
                        <a:t>(</a:t>
                      </a:r>
                      <a:r>
                        <a:rPr lang="ru-RU" sz="500" smtClean="0">
                          <a:effectLst/>
                        </a:rPr>
                        <a:t>Система, бюджет</a:t>
                      </a:r>
                      <a:r>
                        <a:rPr lang="en-US" sz="500" smtClean="0">
                          <a:effectLst/>
                        </a:rPr>
                        <a:t>)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Проверка </a:t>
                      </a:r>
                      <a:r>
                        <a:rPr lang="en-US" sz="500" dirty="0" smtClean="0">
                          <a:effectLst/>
                        </a:rPr>
                        <a:t>(</a:t>
                      </a:r>
                      <a:r>
                        <a:rPr lang="ru-RU" sz="500" dirty="0" smtClean="0">
                          <a:effectLst/>
                        </a:rPr>
                        <a:t>Целей</a:t>
                      </a:r>
                      <a:r>
                        <a:rPr lang="en-US" sz="500" dirty="0" smtClean="0">
                          <a:effectLst/>
                        </a:rPr>
                        <a:t>) 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0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500" dirty="0">
                          <a:effectLst/>
                        </a:rPr>
                        <a:t>Обртаная связь</a:t>
                      </a:r>
                      <a:r>
                        <a:rPr lang="ru-RU" sz="500" dirty="0">
                          <a:effectLst/>
                        </a:rPr>
                        <a:t> (</a:t>
                      </a:r>
                      <a:r>
                        <a:rPr lang="ko-KR" sz="500" dirty="0">
                          <a:effectLst/>
                        </a:rPr>
                        <a:t>отклик</a:t>
                      </a:r>
                      <a:r>
                        <a:rPr lang="ru-RU" sz="500" dirty="0">
                          <a:effectLst/>
                        </a:rPr>
                        <a:t>)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392" marR="4392" marT="4392" marB="4392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pic>
        <p:nvPicPr>
          <p:cNvPr id="6" name="Рисунок 5" descr="EMB0000133c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780928"/>
            <a:ext cx="720080" cy="7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altLang="ko-KR" sz="4000" dirty="0"/>
              <a:t>5 Причин плохого восприятия</a:t>
            </a:r>
            <a:endParaRPr lang="ko-KR" altLang="en-US" sz="40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flipV="1">
            <a:off x="4264658" y="1556792"/>
            <a:ext cx="3732905" cy="229044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C1A14">
                  <a:gamma/>
                  <a:shade val="46275"/>
                  <a:invGamma/>
                </a:srgbClr>
              </a:gs>
              <a:gs pos="100000">
                <a:srgbClr val="FC1A14"/>
              </a:gs>
            </a:gsLst>
            <a:lin ang="189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algn="ctr"/>
            <a:endParaRPr lang="en-US" altLang="ko-KR" sz="2400" dirty="0">
              <a:latin typeface="Calibri" pitchFamily="34" charset="0"/>
              <a:ea typeface="(한)초롱체B" pitchFamily="18" charset="-127"/>
            </a:endParaRPr>
          </a:p>
          <a:p>
            <a:pPr algn="ctr"/>
            <a:endParaRPr lang="en-US" altLang="ko-KR" sz="2400" dirty="0">
              <a:latin typeface="Calibri" pitchFamily="34" charset="0"/>
              <a:ea typeface="(한)초롱체B" pitchFamily="18" charset="-127"/>
            </a:endParaRPr>
          </a:p>
          <a:p>
            <a:pPr algn="ctr"/>
            <a:endParaRPr lang="ru-RU" altLang="ko-KR" sz="2400" dirty="0">
              <a:latin typeface="Calibri" pitchFamily="34" charset="0"/>
              <a:ea typeface="(한)초롱체B" pitchFamily="18" charset="-127"/>
            </a:endParaRPr>
          </a:p>
          <a:p>
            <a:pPr algn="ctr"/>
            <a:endParaRPr lang="ru-RU" altLang="ko-KR" sz="2400" dirty="0">
              <a:latin typeface="Calibri" pitchFamily="34" charset="0"/>
              <a:ea typeface="(한)초롱체B" pitchFamily="18" charset="-127"/>
            </a:endParaRPr>
          </a:p>
          <a:p>
            <a:pPr algn="ctr"/>
            <a:r>
              <a:rPr lang="ru-RU" altLang="ko-KR" sz="2400" b="1" dirty="0">
                <a:latin typeface="Calibri" pitchFamily="34" charset="0"/>
                <a:ea typeface="(한)초롱체B" pitchFamily="18" charset="-127"/>
              </a:rPr>
              <a:t>Ментальная</a:t>
            </a:r>
          </a:p>
          <a:p>
            <a:pPr algn="ctr"/>
            <a:r>
              <a:rPr lang="ru-RU" altLang="ko-KR" sz="2400" b="1" dirty="0">
                <a:latin typeface="Calibri" pitchFamily="34" charset="0"/>
                <a:ea typeface="(한)초롱체B" pitchFamily="18" charset="-127"/>
              </a:rPr>
              <a:t> сила</a:t>
            </a:r>
            <a:endParaRPr lang="ko-KR" altLang="en-US" sz="2800" b="1" dirty="0">
              <a:latin typeface="Calibri" pitchFamily="34" charset="0"/>
              <a:ea typeface="(한)초롱체B" pitchFamily="18" charset="-127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399995" y="1556792"/>
            <a:ext cx="3732905" cy="229044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F68F4">
                  <a:gamma/>
                  <a:shade val="46275"/>
                  <a:invGamma/>
                </a:srgbClr>
              </a:gs>
              <a:gs pos="50000">
                <a:srgbClr val="6F68F4"/>
              </a:gs>
              <a:gs pos="100000">
                <a:srgbClr val="6F68F4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 altLang="ko-KR" sz="2800" dirty="0">
              <a:latin typeface="Perpetua" pitchFamily="18" charset="0"/>
              <a:ea typeface="(한)초롱체B" pitchFamily="18" charset="-127"/>
            </a:endParaRPr>
          </a:p>
          <a:p>
            <a:pPr algn="ctr"/>
            <a:r>
              <a:rPr lang="ru-RU" altLang="ko-KR" sz="2700" b="1" dirty="0">
                <a:latin typeface="Calibri" pitchFamily="34" charset="0"/>
                <a:ea typeface="(한)초롱체B" pitchFamily="18" charset="-127"/>
              </a:rPr>
              <a:t>Интеллектуальная</a:t>
            </a:r>
          </a:p>
          <a:p>
            <a:pPr algn="ctr"/>
            <a:r>
              <a:rPr lang="ru-RU" altLang="ko-KR" sz="2700" b="1" dirty="0">
                <a:latin typeface="Calibri" pitchFamily="34" charset="0"/>
                <a:ea typeface="(한)초롱체B" pitchFamily="18" charset="-127"/>
              </a:rPr>
              <a:t> сила</a:t>
            </a:r>
            <a:endParaRPr lang="ko-KR" altLang="en-US" sz="2700" b="1" dirty="0">
              <a:latin typeface="Calibri" pitchFamily="34" charset="0"/>
              <a:ea typeface="(한)초롱체B" pitchFamily="18" charset="-127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134688" y="1556792"/>
            <a:ext cx="3731116" cy="229044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ko-KR" sz="2800" b="1" dirty="0">
                <a:latin typeface="Calibri" pitchFamily="34" charset="0"/>
                <a:ea typeface="(한)초롱체B" pitchFamily="18" charset="-127"/>
              </a:rPr>
              <a:t>Физическая </a:t>
            </a:r>
          </a:p>
          <a:p>
            <a:pPr algn="ctr"/>
            <a:r>
              <a:rPr lang="ru-RU" altLang="ko-KR" sz="2800" b="1" dirty="0">
                <a:latin typeface="Calibri" pitchFamily="34" charset="0"/>
                <a:ea typeface="(한)초롱체B" pitchFamily="18" charset="-127"/>
              </a:rPr>
              <a:t>сила</a:t>
            </a:r>
            <a:endParaRPr lang="ko-KR" altLang="en-US" sz="2800" b="1" dirty="0">
              <a:latin typeface="Calibri" pitchFamily="34" charset="0"/>
              <a:ea typeface="(한)초롱체B" pitchFamily="18" charset="-127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flipV="1">
            <a:off x="6132900" y="3845683"/>
            <a:ext cx="3732905" cy="2584734"/>
          </a:xfrm>
          <a:prstGeom prst="rtTriangle">
            <a:avLst/>
          </a:prstGeom>
          <a:gradFill rotWithShape="1">
            <a:gsLst>
              <a:gs pos="0">
                <a:srgbClr val="B400B4">
                  <a:gamma/>
                  <a:shade val="33333"/>
                  <a:invGamma/>
                </a:srgbClr>
              </a:gs>
              <a:gs pos="50000">
                <a:srgbClr val="B400B4"/>
              </a:gs>
              <a:gs pos="100000">
                <a:srgbClr val="B400B4">
                  <a:gamma/>
                  <a:shade val="33333"/>
                  <a:invGamma/>
                </a:srgbClr>
              </a:gs>
            </a:gsLst>
            <a:lin ang="189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algn="ctr"/>
            <a:r>
              <a:rPr lang="ru-RU" altLang="ko-KR" sz="2400" dirty="0">
                <a:latin typeface="Calibri" pitchFamily="34" charset="0"/>
                <a:ea typeface="(한)초롱체B" pitchFamily="18" charset="-127"/>
              </a:rPr>
              <a:t> </a:t>
            </a:r>
            <a:r>
              <a:rPr lang="ru-RU" altLang="ko-KR" sz="2800" b="1" dirty="0">
                <a:latin typeface="Calibri" pitchFamily="34" charset="0"/>
                <a:ea typeface="(한)초롱체B" pitchFamily="18" charset="-127"/>
              </a:rPr>
              <a:t>Отношения </a:t>
            </a:r>
          </a:p>
          <a:p>
            <a:pPr algn="ctr"/>
            <a:r>
              <a:rPr lang="ru-RU" altLang="ko-KR" sz="2800" b="1" dirty="0">
                <a:latin typeface="Calibri" pitchFamily="34" charset="0"/>
                <a:ea typeface="(한)초롱체B" pitchFamily="18" charset="-127"/>
              </a:rPr>
              <a:t>с людьми</a:t>
            </a:r>
            <a:endParaRPr lang="ko-KR" altLang="en-US" sz="2800" b="1" dirty="0">
              <a:latin typeface="Calibri" pitchFamily="34" charset="0"/>
              <a:ea typeface="(한)초롱체B" pitchFamily="18" charset="-127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flipH="1" flipV="1">
            <a:off x="2398205" y="3845683"/>
            <a:ext cx="3734695" cy="2584734"/>
          </a:xfrm>
          <a:prstGeom prst="rtTriangle">
            <a:avLst/>
          </a:prstGeom>
          <a:gradFill rotWithShape="1">
            <a:gsLst>
              <a:gs pos="0">
                <a:srgbClr val="FFCC00"/>
              </a:gs>
              <a:gs pos="50000">
                <a:srgbClr val="FFCC00">
                  <a:gamma/>
                  <a:shade val="46275"/>
                  <a:invGamma/>
                </a:srgbClr>
              </a:gs>
              <a:gs pos="100000">
                <a:srgbClr val="FFCC00"/>
              </a:gs>
            </a:gsLst>
            <a:lin ang="189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algn="ctr"/>
            <a:r>
              <a:rPr lang="ru-RU" altLang="ko-KR" sz="2800" b="1" dirty="0">
                <a:latin typeface="Calibri" pitchFamily="34" charset="0"/>
                <a:ea typeface="(한)초롱체B" pitchFamily="18" charset="-127"/>
              </a:rPr>
              <a:t>Самоуправление</a:t>
            </a:r>
            <a:endParaRPr lang="ko-KR" altLang="en-US" sz="2400" b="1" dirty="0">
              <a:latin typeface="Calibri" pitchFamily="34" charset="0"/>
              <a:ea typeface="(한)초롱체B" pitchFamily="18" charset="-127"/>
            </a:endParaRPr>
          </a:p>
        </p:txBody>
      </p:sp>
      <p:pic>
        <p:nvPicPr>
          <p:cNvPr id="11" name="Picture 10" descr="j023413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041" y="4902982"/>
            <a:ext cx="892962" cy="7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</p:pic>
      <p:pic>
        <p:nvPicPr>
          <p:cNvPr id="12" name="Picture 11" descr="j023087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892" y="1628418"/>
            <a:ext cx="851804" cy="776977"/>
          </a:xfrm>
          <a:prstGeom prst="rect">
            <a:avLst/>
          </a:prstGeom>
          <a:noFill/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</p:pic>
      <p:pic>
        <p:nvPicPr>
          <p:cNvPr id="13" name="Picture 12" descr="j0217698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912" y="2122008"/>
            <a:ext cx="932332" cy="6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</p:pic>
      <p:pic>
        <p:nvPicPr>
          <p:cNvPr id="14" name="Picture 13" descr="j0233018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2025" y="4980359"/>
            <a:ext cx="812435" cy="636841"/>
          </a:xfrm>
          <a:prstGeom prst="rect">
            <a:avLst/>
          </a:prstGeom>
          <a:noFill/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510817" y="2122009"/>
            <a:ext cx="894752" cy="671097"/>
            <a:chOff x="3508" y="1366"/>
            <a:chExt cx="914" cy="839"/>
          </a:xfrm>
        </p:grpSpPr>
        <p:sp>
          <p:nvSpPr>
            <p:cNvPr id="1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3508" y="1366"/>
              <a:ext cx="914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06" y="1426"/>
              <a:ext cx="738" cy="779"/>
            </a:xfrm>
            <a:custGeom>
              <a:avLst/>
              <a:gdLst/>
              <a:ahLst/>
              <a:cxnLst>
                <a:cxn ang="0">
                  <a:pos x="1210" y="4"/>
                </a:cxn>
                <a:cxn ang="0">
                  <a:pos x="1372" y="29"/>
                </a:cxn>
                <a:cxn ang="0">
                  <a:pos x="1525" y="71"/>
                </a:cxn>
                <a:cxn ang="0">
                  <a:pos x="1666" y="129"/>
                </a:cxn>
                <a:cxn ang="0">
                  <a:pos x="1795" y="204"/>
                </a:cxn>
                <a:cxn ang="0">
                  <a:pos x="1910" y="292"/>
                </a:cxn>
                <a:cxn ang="0">
                  <a:pos x="2008" y="394"/>
                </a:cxn>
                <a:cxn ang="0">
                  <a:pos x="2087" y="505"/>
                </a:cxn>
                <a:cxn ang="0">
                  <a:pos x="2147" y="626"/>
                </a:cxn>
                <a:cxn ang="0">
                  <a:pos x="2183" y="755"/>
                </a:cxn>
                <a:cxn ang="0">
                  <a:pos x="2196" y="891"/>
                </a:cxn>
                <a:cxn ang="0">
                  <a:pos x="2183" y="1027"/>
                </a:cxn>
                <a:cxn ang="0">
                  <a:pos x="2147" y="1156"/>
                </a:cxn>
                <a:cxn ang="0">
                  <a:pos x="2087" y="1277"/>
                </a:cxn>
                <a:cxn ang="0">
                  <a:pos x="2008" y="1388"/>
                </a:cxn>
                <a:cxn ang="0">
                  <a:pos x="1910" y="1490"/>
                </a:cxn>
                <a:cxn ang="0">
                  <a:pos x="1795" y="1578"/>
                </a:cxn>
                <a:cxn ang="0">
                  <a:pos x="1666" y="1652"/>
                </a:cxn>
                <a:cxn ang="0">
                  <a:pos x="1525" y="1711"/>
                </a:cxn>
                <a:cxn ang="0">
                  <a:pos x="1372" y="1753"/>
                </a:cxn>
                <a:cxn ang="0">
                  <a:pos x="1210" y="1777"/>
                </a:cxn>
                <a:cxn ang="0">
                  <a:pos x="1043" y="1780"/>
                </a:cxn>
                <a:cxn ang="0">
                  <a:pos x="878" y="1763"/>
                </a:cxn>
                <a:cxn ang="0">
                  <a:pos x="721" y="1727"/>
                </a:cxn>
                <a:cxn ang="0">
                  <a:pos x="576" y="1674"/>
                </a:cxn>
                <a:cxn ang="0">
                  <a:pos x="442" y="1604"/>
                </a:cxn>
                <a:cxn ang="0">
                  <a:pos x="323" y="1521"/>
                </a:cxn>
                <a:cxn ang="0">
                  <a:pos x="219" y="1424"/>
                </a:cxn>
                <a:cxn ang="0">
                  <a:pos x="133" y="1316"/>
                </a:cxn>
                <a:cxn ang="0">
                  <a:pos x="67" y="1198"/>
                </a:cxn>
                <a:cxn ang="0">
                  <a:pos x="22" y="1071"/>
                </a:cxn>
                <a:cxn ang="0">
                  <a:pos x="1" y="937"/>
                </a:cxn>
                <a:cxn ang="0">
                  <a:pos x="5" y="801"/>
                </a:cxn>
                <a:cxn ang="0">
                  <a:pos x="35" y="668"/>
                </a:cxn>
                <a:cxn ang="0">
                  <a:pos x="87" y="545"/>
                </a:cxn>
                <a:cxn ang="0">
                  <a:pos x="159" y="430"/>
                </a:cxn>
                <a:cxn ang="0">
                  <a:pos x="252" y="325"/>
                </a:cxn>
                <a:cxn ang="0">
                  <a:pos x="361" y="232"/>
                </a:cxn>
                <a:cxn ang="0">
                  <a:pos x="486" y="152"/>
                </a:cxn>
                <a:cxn ang="0">
                  <a:pos x="623" y="88"/>
                </a:cxn>
                <a:cxn ang="0">
                  <a:pos x="773" y="40"/>
                </a:cxn>
                <a:cxn ang="0">
                  <a:pos x="931" y="10"/>
                </a:cxn>
                <a:cxn ang="0">
                  <a:pos x="1098" y="0"/>
                </a:cxn>
              </a:cxnLst>
              <a:rect l="0" t="0" r="r" b="b"/>
              <a:pathLst>
                <a:path w="2196" h="1781">
                  <a:moveTo>
                    <a:pt x="1098" y="0"/>
                  </a:moveTo>
                  <a:lnTo>
                    <a:pt x="1154" y="1"/>
                  </a:lnTo>
                  <a:lnTo>
                    <a:pt x="1210" y="4"/>
                  </a:lnTo>
                  <a:lnTo>
                    <a:pt x="1265" y="10"/>
                  </a:lnTo>
                  <a:lnTo>
                    <a:pt x="1319" y="18"/>
                  </a:lnTo>
                  <a:lnTo>
                    <a:pt x="1372" y="29"/>
                  </a:lnTo>
                  <a:lnTo>
                    <a:pt x="1424" y="40"/>
                  </a:lnTo>
                  <a:lnTo>
                    <a:pt x="1476" y="54"/>
                  </a:lnTo>
                  <a:lnTo>
                    <a:pt x="1525" y="71"/>
                  </a:lnTo>
                  <a:lnTo>
                    <a:pt x="1574" y="88"/>
                  </a:lnTo>
                  <a:lnTo>
                    <a:pt x="1621" y="108"/>
                  </a:lnTo>
                  <a:lnTo>
                    <a:pt x="1666" y="129"/>
                  </a:lnTo>
                  <a:lnTo>
                    <a:pt x="1711" y="152"/>
                  </a:lnTo>
                  <a:lnTo>
                    <a:pt x="1755" y="178"/>
                  </a:lnTo>
                  <a:lnTo>
                    <a:pt x="1795" y="204"/>
                  </a:lnTo>
                  <a:lnTo>
                    <a:pt x="1835" y="232"/>
                  </a:lnTo>
                  <a:lnTo>
                    <a:pt x="1874" y="261"/>
                  </a:lnTo>
                  <a:lnTo>
                    <a:pt x="1910" y="292"/>
                  </a:lnTo>
                  <a:lnTo>
                    <a:pt x="1945" y="325"/>
                  </a:lnTo>
                  <a:lnTo>
                    <a:pt x="1978" y="358"/>
                  </a:lnTo>
                  <a:lnTo>
                    <a:pt x="2008" y="394"/>
                  </a:lnTo>
                  <a:lnTo>
                    <a:pt x="2036" y="430"/>
                  </a:lnTo>
                  <a:lnTo>
                    <a:pt x="2062" y="466"/>
                  </a:lnTo>
                  <a:lnTo>
                    <a:pt x="2087" y="505"/>
                  </a:lnTo>
                  <a:lnTo>
                    <a:pt x="2110" y="545"/>
                  </a:lnTo>
                  <a:lnTo>
                    <a:pt x="2129" y="586"/>
                  </a:lnTo>
                  <a:lnTo>
                    <a:pt x="2147" y="626"/>
                  </a:lnTo>
                  <a:lnTo>
                    <a:pt x="2162" y="668"/>
                  </a:lnTo>
                  <a:lnTo>
                    <a:pt x="2174" y="712"/>
                  </a:lnTo>
                  <a:lnTo>
                    <a:pt x="2183" y="755"/>
                  </a:lnTo>
                  <a:lnTo>
                    <a:pt x="2190" y="801"/>
                  </a:lnTo>
                  <a:lnTo>
                    <a:pt x="2194" y="846"/>
                  </a:lnTo>
                  <a:lnTo>
                    <a:pt x="2196" y="891"/>
                  </a:lnTo>
                  <a:lnTo>
                    <a:pt x="2194" y="937"/>
                  </a:lnTo>
                  <a:lnTo>
                    <a:pt x="2190" y="983"/>
                  </a:lnTo>
                  <a:lnTo>
                    <a:pt x="2183" y="1027"/>
                  </a:lnTo>
                  <a:lnTo>
                    <a:pt x="2174" y="1071"/>
                  </a:lnTo>
                  <a:lnTo>
                    <a:pt x="2162" y="1114"/>
                  </a:lnTo>
                  <a:lnTo>
                    <a:pt x="2147" y="1156"/>
                  </a:lnTo>
                  <a:lnTo>
                    <a:pt x="2129" y="1198"/>
                  </a:lnTo>
                  <a:lnTo>
                    <a:pt x="2110" y="1237"/>
                  </a:lnTo>
                  <a:lnTo>
                    <a:pt x="2087" y="1277"/>
                  </a:lnTo>
                  <a:lnTo>
                    <a:pt x="2062" y="1316"/>
                  </a:lnTo>
                  <a:lnTo>
                    <a:pt x="2036" y="1353"/>
                  </a:lnTo>
                  <a:lnTo>
                    <a:pt x="2008" y="1388"/>
                  </a:lnTo>
                  <a:lnTo>
                    <a:pt x="1978" y="1424"/>
                  </a:lnTo>
                  <a:lnTo>
                    <a:pt x="1945" y="1457"/>
                  </a:lnTo>
                  <a:lnTo>
                    <a:pt x="1910" y="1490"/>
                  </a:lnTo>
                  <a:lnTo>
                    <a:pt x="1874" y="1521"/>
                  </a:lnTo>
                  <a:lnTo>
                    <a:pt x="1835" y="1549"/>
                  </a:lnTo>
                  <a:lnTo>
                    <a:pt x="1795" y="1578"/>
                  </a:lnTo>
                  <a:lnTo>
                    <a:pt x="1755" y="1604"/>
                  </a:lnTo>
                  <a:lnTo>
                    <a:pt x="1711" y="1629"/>
                  </a:lnTo>
                  <a:lnTo>
                    <a:pt x="1666" y="1652"/>
                  </a:lnTo>
                  <a:lnTo>
                    <a:pt x="1621" y="1674"/>
                  </a:lnTo>
                  <a:lnTo>
                    <a:pt x="1574" y="1693"/>
                  </a:lnTo>
                  <a:lnTo>
                    <a:pt x="1525" y="1711"/>
                  </a:lnTo>
                  <a:lnTo>
                    <a:pt x="1476" y="1727"/>
                  </a:lnTo>
                  <a:lnTo>
                    <a:pt x="1424" y="1741"/>
                  </a:lnTo>
                  <a:lnTo>
                    <a:pt x="1372" y="1753"/>
                  </a:lnTo>
                  <a:lnTo>
                    <a:pt x="1319" y="1763"/>
                  </a:lnTo>
                  <a:lnTo>
                    <a:pt x="1265" y="1771"/>
                  </a:lnTo>
                  <a:lnTo>
                    <a:pt x="1210" y="1777"/>
                  </a:lnTo>
                  <a:lnTo>
                    <a:pt x="1154" y="1780"/>
                  </a:lnTo>
                  <a:lnTo>
                    <a:pt x="1098" y="1781"/>
                  </a:lnTo>
                  <a:lnTo>
                    <a:pt x="1043" y="1780"/>
                  </a:lnTo>
                  <a:lnTo>
                    <a:pt x="987" y="1777"/>
                  </a:lnTo>
                  <a:lnTo>
                    <a:pt x="931" y="1771"/>
                  </a:lnTo>
                  <a:lnTo>
                    <a:pt x="878" y="1763"/>
                  </a:lnTo>
                  <a:lnTo>
                    <a:pt x="825" y="1753"/>
                  </a:lnTo>
                  <a:lnTo>
                    <a:pt x="773" y="1741"/>
                  </a:lnTo>
                  <a:lnTo>
                    <a:pt x="721" y="1727"/>
                  </a:lnTo>
                  <a:lnTo>
                    <a:pt x="672" y="1711"/>
                  </a:lnTo>
                  <a:lnTo>
                    <a:pt x="623" y="1693"/>
                  </a:lnTo>
                  <a:lnTo>
                    <a:pt x="576" y="1674"/>
                  </a:lnTo>
                  <a:lnTo>
                    <a:pt x="529" y="1652"/>
                  </a:lnTo>
                  <a:lnTo>
                    <a:pt x="486" y="1629"/>
                  </a:lnTo>
                  <a:lnTo>
                    <a:pt x="442" y="1604"/>
                  </a:lnTo>
                  <a:lnTo>
                    <a:pt x="400" y="1578"/>
                  </a:lnTo>
                  <a:lnTo>
                    <a:pt x="361" y="1549"/>
                  </a:lnTo>
                  <a:lnTo>
                    <a:pt x="323" y="1521"/>
                  </a:lnTo>
                  <a:lnTo>
                    <a:pt x="286" y="1490"/>
                  </a:lnTo>
                  <a:lnTo>
                    <a:pt x="252" y="1457"/>
                  </a:lnTo>
                  <a:lnTo>
                    <a:pt x="219" y="1424"/>
                  </a:lnTo>
                  <a:lnTo>
                    <a:pt x="188" y="1388"/>
                  </a:lnTo>
                  <a:lnTo>
                    <a:pt x="159" y="1353"/>
                  </a:lnTo>
                  <a:lnTo>
                    <a:pt x="133" y="1316"/>
                  </a:lnTo>
                  <a:lnTo>
                    <a:pt x="109" y="1277"/>
                  </a:lnTo>
                  <a:lnTo>
                    <a:pt x="87" y="1237"/>
                  </a:lnTo>
                  <a:lnTo>
                    <a:pt x="67" y="1198"/>
                  </a:lnTo>
                  <a:lnTo>
                    <a:pt x="49" y="1156"/>
                  </a:lnTo>
                  <a:lnTo>
                    <a:pt x="35" y="1114"/>
                  </a:lnTo>
                  <a:lnTo>
                    <a:pt x="22" y="1071"/>
                  </a:lnTo>
                  <a:lnTo>
                    <a:pt x="12" y="1027"/>
                  </a:lnTo>
                  <a:lnTo>
                    <a:pt x="5" y="983"/>
                  </a:lnTo>
                  <a:lnTo>
                    <a:pt x="1" y="937"/>
                  </a:lnTo>
                  <a:lnTo>
                    <a:pt x="0" y="891"/>
                  </a:lnTo>
                  <a:lnTo>
                    <a:pt x="1" y="846"/>
                  </a:lnTo>
                  <a:lnTo>
                    <a:pt x="5" y="801"/>
                  </a:lnTo>
                  <a:lnTo>
                    <a:pt x="12" y="755"/>
                  </a:lnTo>
                  <a:lnTo>
                    <a:pt x="22" y="712"/>
                  </a:lnTo>
                  <a:lnTo>
                    <a:pt x="35" y="668"/>
                  </a:lnTo>
                  <a:lnTo>
                    <a:pt x="49" y="626"/>
                  </a:lnTo>
                  <a:lnTo>
                    <a:pt x="67" y="586"/>
                  </a:lnTo>
                  <a:lnTo>
                    <a:pt x="87" y="545"/>
                  </a:lnTo>
                  <a:lnTo>
                    <a:pt x="109" y="505"/>
                  </a:lnTo>
                  <a:lnTo>
                    <a:pt x="133" y="466"/>
                  </a:lnTo>
                  <a:lnTo>
                    <a:pt x="159" y="430"/>
                  </a:lnTo>
                  <a:lnTo>
                    <a:pt x="188" y="394"/>
                  </a:lnTo>
                  <a:lnTo>
                    <a:pt x="219" y="358"/>
                  </a:lnTo>
                  <a:lnTo>
                    <a:pt x="252" y="325"/>
                  </a:lnTo>
                  <a:lnTo>
                    <a:pt x="286" y="292"/>
                  </a:lnTo>
                  <a:lnTo>
                    <a:pt x="323" y="261"/>
                  </a:lnTo>
                  <a:lnTo>
                    <a:pt x="361" y="232"/>
                  </a:lnTo>
                  <a:lnTo>
                    <a:pt x="400" y="204"/>
                  </a:lnTo>
                  <a:lnTo>
                    <a:pt x="442" y="178"/>
                  </a:lnTo>
                  <a:lnTo>
                    <a:pt x="486" y="152"/>
                  </a:lnTo>
                  <a:lnTo>
                    <a:pt x="529" y="129"/>
                  </a:lnTo>
                  <a:lnTo>
                    <a:pt x="576" y="108"/>
                  </a:lnTo>
                  <a:lnTo>
                    <a:pt x="623" y="88"/>
                  </a:lnTo>
                  <a:lnTo>
                    <a:pt x="672" y="71"/>
                  </a:lnTo>
                  <a:lnTo>
                    <a:pt x="721" y="54"/>
                  </a:lnTo>
                  <a:lnTo>
                    <a:pt x="773" y="40"/>
                  </a:lnTo>
                  <a:lnTo>
                    <a:pt x="825" y="29"/>
                  </a:lnTo>
                  <a:lnTo>
                    <a:pt x="878" y="18"/>
                  </a:lnTo>
                  <a:lnTo>
                    <a:pt x="931" y="10"/>
                  </a:lnTo>
                  <a:lnTo>
                    <a:pt x="987" y="4"/>
                  </a:lnTo>
                  <a:lnTo>
                    <a:pt x="1043" y="1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684" y="1380"/>
              <a:ext cx="738" cy="780"/>
            </a:xfrm>
            <a:custGeom>
              <a:avLst/>
              <a:gdLst/>
              <a:ahLst/>
              <a:cxnLst>
                <a:cxn ang="0">
                  <a:pos x="1210" y="4"/>
                </a:cxn>
                <a:cxn ang="0">
                  <a:pos x="1372" y="29"/>
                </a:cxn>
                <a:cxn ang="0">
                  <a:pos x="1525" y="71"/>
                </a:cxn>
                <a:cxn ang="0">
                  <a:pos x="1668" y="130"/>
                </a:cxn>
                <a:cxn ang="0">
                  <a:pos x="1797" y="204"/>
                </a:cxn>
                <a:cxn ang="0">
                  <a:pos x="1911" y="293"/>
                </a:cxn>
                <a:cxn ang="0">
                  <a:pos x="2009" y="394"/>
                </a:cxn>
                <a:cxn ang="0">
                  <a:pos x="2088" y="506"/>
                </a:cxn>
                <a:cxn ang="0">
                  <a:pos x="2148" y="627"/>
                </a:cxn>
                <a:cxn ang="0">
                  <a:pos x="2185" y="756"/>
                </a:cxn>
                <a:cxn ang="0">
                  <a:pos x="2197" y="892"/>
                </a:cxn>
                <a:cxn ang="0">
                  <a:pos x="2185" y="1028"/>
                </a:cxn>
                <a:cxn ang="0">
                  <a:pos x="2148" y="1157"/>
                </a:cxn>
                <a:cxn ang="0">
                  <a:pos x="2088" y="1278"/>
                </a:cxn>
                <a:cxn ang="0">
                  <a:pos x="2009" y="1389"/>
                </a:cxn>
                <a:cxn ang="0">
                  <a:pos x="1911" y="1491"/>
                </a:cxn>
                <a:cxn ang="0">
                  <a:pos x="1797" y="1579"/>
                </a:cxn>
                <a:cxn ang="0">
                  <a:pos x="1668" y="1653"/>
                </a:cxn>
                <a:cxn ang="0">
                  <a:pos x="1525" y="1713"/>
                </a:cxn>
                <a:cxn ang="0">
                  <a:pos x="1372" y="1754"/>
                </a:cxn>
                <a:cxn ang="0">
                  <a:pos x="1210" y="1778"/>
                </a:cxn>
                <a:cxn ang="0">
                  <a:pos x="1043" y="1781"/>
                </a:cxn>
                <a:cxn ang="0">
                  <a:pos x="878" y="1764"/>
                </a:cxn>
                <a:cxn ang="0">
                  <a:pos x="721" y="1728"/>
                </a:cxn>
                <a:cxn ang="0">
                  <a:pos x="576" y="1675"/>
                </a:cxn>
                <a:cxn ang="0">
                  <a:pos x="442" y="1606"/>
                </a:cxn>
                <a:cxn ang="0">
                  <a:pos x="323" y="1522"/>
                </a:cxn>
                <a:cxn ang="0">
                  <a:pos x="219" y="1425"/>
                </a:cxn>
                <a:cxn ang="0">
                  <a:pos x="133" y="1317"/>
                </a:cxn>
                <a:cxn ang="0">
                  <a:pos x="67" y="1199"/>
                </a:cxn>
                <a:cxn ang="0">
                  <a:pos x="22" y="1072"/>
                </a:cxn>
                <a:cxn ang="0">
                  <a:pos x="1" y="938"/>
                </a:cxn>
                <a:cxn ang="0">
                  <a:pos x="5" y="802"/>
                </a:cxn>
                <a:cxn ang="0">
                  <a:pos x="35" y="669"/>
                </a:cxn>
                <a:cxn ang="0">
                  <a:pos x="87" y="546"/>
                </a:cxn>
                <a:cxn ang="0">
                  <a:pos x="159" y="430"/>
                </a:cxn>
                <a:cxn ang="0">
                  <a:pos x="252" y="325"/>
                </a:cxn>
                <a:cxn ang="0">
                  <a:pos x="361" y="233"/>
                </a:cxn>
                <a:cxn ang="0">
                  <a:pos x="486" y="153"/>
                </a:cxn>
                <a:cxn ang="0">
                  <a:pos x="623" y="88"/>
                </a:cxn>
                <a:cxn ang="0">
                  <a:pos x="773" y="41"/>
                </a:cxn>
                <a:cxn ang="0">
                  <a:pos x="931" y="10"/>
                </a:cxn>
                <a:cxn ang="0">
                  <a:pos x="1099" y="0"/>
                </a:cxn>
              </a:cxnLst>
              <a:rect l="0" t="0" r="r" b="b"/>
              <a:pathLst>
                <a:path w="2197" h="1782">
                  <a:moveTo>
                    <a:pt x="1099" y="0"/>
                  </a:moveTo>
                  <a:lnTo>
                    <a:pt x="1154" y="1"/>
                  </a:lnTo>
                  <a:lnTo>
                    <a:pt x="1210" y="4"/>
                  </a:lnTo>
                  <a:lnTo>
                    <a:pt x="1266" y="10"/>
                  </a:lnTo>
                  <a:lnTo>
                    <a:pt x="1319" y="19"/>
                  </a:lnTo>
                  <a:lnTo>
                    <a:pt x="1372" y="29"/>
                  </a:lnTo>
                  <a:lnTo>
                    <a:pt x="1424" y="41"/>
                  </a:lnTo>
                  <a:lnTo>
                    <a:pt x="1476" y="54"/>
                  </a:lnTo>
                  <a:lnTo>
                    <a:pt x="1525" y="71"/>
                  </a:lnTo>
                  <a:lnTo>
                    <a:pt x="1574" y="88"/>
                  </a:lnTo>
                  <a:lnTo>
                    <a:pt x="1621" y="108"/>
                  </a:lnTo>
                  <a:lnTo>
                    <a:pt x="1668" y="130"/>
                  </a:lnTo>
                  <a:lnTo>
                    <a:pt x="1711" y="153"/>
                  </a:lnTo>
                  <a:lnTo>
                    <a:pt x="1755" y="178"/>
                  </a:lnTo>
                  <a:lnTo>
                    <a:pt x="1797" y="204"/>
                  </a:lnTo>
                  <a:lnTo>
                    <a:pt x="1836" y="233"/>
                  </a:lnTo>
                  <a:lnTo>
                    <a:pt x="1874" y="262"/>
                  </a:lnTo>
                  <a:lnTo>
                    <a:pt x="1911" y="293"/>
                  </a:lnTo>
                  <a:lnTo>
                    <a:pt x="1945" y="325"/>
                  </a:lnTo>
                  <a:lnTo>
                    <a:pt x="1978" y="359"/>
                  </a:lnTo>
                  <a:lnTo>
                    <a:pt x="2009" y="394"/>
                  </a:lnTo>
                  <a:lnTo>
                    <a:pt x="2038" y="430"/>
                  </a:lnTo>
                  <a:lnTo>
                    <a:pt x="2064" y="468"/>
                  </a:lnTo>
                  <a:lnTo>
                    <a:pt x="2088" y="506"/>
                  </a:lnTo>
                  <a:lnTo>
                    <a:pt x="2110" y="546"/>
                  </a:lnTo>
                  <a:lnTo>
                    <a:pt x="2130" y="587"/>
                  </a:lnTo>
                  <a:lnTo>
                    <a:pt x="2148" y="627"/>
                  </a:lnTo>
                  <a:lnTo>
                    <a:pt x="2162" y="669"/>
                  </a:lnTo>
                  <a:lnTo>
                    <a:pt x="2175" y="712"/>
                  </a:lnTo>
                  <a:lnTo>
                    <a:pt x="2185" y="756"/>
                  </a:lnTo>
                  <a:lnTo>
                    <a:pt x="2192" y="802"/>
                  </a:lnTo>
                  <a:lnTo>
                    <a:pt x="2196" y="847"/>
                  </a:lnTo>
                  <a:lnTo>
                    <a:pt x="2197" y="892"/>
                  </a:lnTo>
                  <a:lnTo>
                    <a:pt x="2196" y="938"/>
                  </a:lnTo>
                  <a:lnTo>
                    <a:pt x="2192" y="984"/>
                  </a:lnTo>
                  <a:lnTo>
                    <a:pt x="2185" y="1028"/>
                  </a:lnTo>
                  <a:lnTo>
                    <a:pt x="2175" y="1072"/>
                  </a:lnTo>
                  <a:lnTo>
                    <a:pt x="2162" y="1115"/>
                  </a:lnTo>
                  <a:lnTo>
                    <a:pt x="2148" y="1157"/>
                  </a:lnTo>
                  <a:lnTo>
                    <a:pt x="2130" y="1199"/>
                  </a:lnTo>
                  <a:lnTo>
                    <a:pt x="2110" y="1238"/>
                  </a:lnTo>
                  <a:lnTo>
                    <a:pt x="2088" y="1278"/>
                  </a:lnTo>
                  <a:lnTo>
                    <a:pt x="2064" y="1317"/>
                  </a:lnTo>
                  <a:lnTo>
                    <a:pt x="2038" y="1354"/>
                  </a:lnTo>
                  <a:lnTo>
                    <a:pt x="2009" y="1389"/>
                  </a:lnTo>
                  <a:lnTo>
                    <a:pt x="1978" y="1425"/>
                  </a:lnTo>
                  <a:lnTo>
                    <a:pt x="1945" y="1458"/>
                  </a:lnTo>
                  <a:lnTo>
                    <a:pt x="1911" y="1491"/>
                  </a:lnTo>
                  <a:lnTo>
                    <a:pt x="1874" y="1522"/>
                  </a:lnTo>
                  <a:lnTo>
                    <a:pt x="1836" y="1550"/>
                  </a:lnTo>
                  <a:lnTo>
                    <a:pt x="1797" y="1579"/>
                  </a:lnTo>
                  <a:lnTo>
                    <a:pt x="1755" y="1606"/>
                  </a:lnTo>
                  <a:lnTo>
                    <a:pt x="1711" y="1630"/>
                  </a:lnTo>
                  <a:lnTo>
                    <a:pt x="1668" y="1653"/>
                  </a:lnTo>
                  <a:lnTo>
                    <a:pt x="1621" y="1675"/>
                  </a:lnTo>
                  <a:lnTo>
                    <a:pt x="1574" y="1694"/>
                  </a:lnTo>
                  <a:lnTo>
                    <a:pt x="1525" y="1713"/>
                  </a:lnTo>
                  <a:lnTo>
                    <a:pt x="1476" y="1728"/>
                  </a:lnTo>
                  <a:lnTo>
                    <a:pt x="1424" y="1742"/>
                  </a:lnTo>
                  <a:lnTo>
                    <a:pt x="1372" y="1754"/>
                  </a:lnTo>
                  <a:lnTo>
                    <a:pt x="1319" y="1764"/>
                  </a:lnTo>
                  <a:lnTo>
                    <a:pt x="1266" y="1772"/>
                  </a:lnTo>
                  <a:lnTo>
                    <a:pt x="1210" y="1778"/>
                  </a:lnTo>
                  <a:lnTo>
                    <a:pt x="1154" y="1781"/>
                  </a:lnTo>
                  <a:lnTo>
                    <a:pt x="1099" y="1782"/>
                  </a:lnTo>
                  <a:lnTo>
                    <a:pt x="1043" y="1781"/>
                  </a:lnTo>
                  <a:lnTo>
                    <a:pt x="987" y="1778"/>
                  </a:lnTo>
                  <a:lnTo>
                    <a:pt x="931" y="1772"/>
                  </a:lnTo>
                  <a:lnTo>
                    <a:pt x="878" y="1764"/>
                  </a:lnTo>
                  <a:lnTo>
                    <a:pt x="825" y="1754"/>
                  </a:lnTo>
                  <a:lnTo>
                    <a:pt x="773" y="1742"/>
                  </a:lnTo>
                  <a:lnTo>
                    <a:pt x="721" y="1728"/>
                  </a:lnTo>
                  <a:lnTo>
                    <a:pt x="672" y="1713"/>
                  </a:lnTo>
                  <a:lnTo>
                    <a:pt x="623" y="1694"/>
                  </a:lnTo>
                  <a:lnTo>
                    <a:pt x="576" y="1675"/>
                  </a:lnTo>
                  <a:lnTo>
                    <a:pt x="530" y="1653"/>
                  </a:lnTo>
                  <a:lnTo>
                    <a:pt x="486" y="1630"/>
                  </a:lnTo>
                  <a:lnTo>
                    <a:pt x="442" y="1606"/>
                  </a:lnTo>
                  <a:lnTo>
                    <a:pt x="400" y="1579"/>
                  </a:lnTo>
                  <a:lnTo>
                    <a:pt x="361" y="1550"/>
                  </a:lnTo>
                  <a:lnTo>
                    <a:pt x="323" y="1522"/>
                  </a:lnTo>
                  <a:lnTo>
                    <a:pt x="286" y="1491"/>
                  </a:lnTo>
                  <a:lnTo>
                    <a:pt x="252" y="1458"/>
                  </a:lnTo>
                  <a:lnTo>
                    <a:pt x="219" y="1425"/>
                  </a:lnTo>
                  <a:lnTo>
                    <a:pt x="188" y="1389"/>
                  </a:lnTo>
                  <a:lnTo>
                    <a:pt x="159" y="1354"/>
                  </a:lnTo>
                  <a:lnTo>
                    <a:pt x="133" y="1317"/>
                  </a:lnTo>
                  <a:lnTo>
                    <a:pt x="109" y="1278"/>
                  </a:lnTo>
                  <a:lnTo>
                    <a:pt x="87" y="1238"/>
                  </a:lnTo>
                  <a:lnTo>
                    <a:pt x="67" y="1199"/>
                  </a:lnTo>
                  <a:lnTo>
                    <a:pt x="49" y="1157"/>
                  </a:lnTo>
                  <a:lnTo>
                    <a:pt x="35" y="1115"/>
                  </a:lnTo>
                  <a:lnTo>
                    <a:pt x="22" y="1072"/>
                  </a:lnTo>
                  <a:lnTo>
                    <a:pt x="12" y="1028"/>
                  </a:lnTo>
                  <a:lnTo>
                    <a:pt x="5" y="984"/>
                  </a:lnTo>
                  <a:lnTo>
                    <a:pt x="1" y="938"/>
                  </a:lnTo>
                  <a:lnTo>
                    <a:pt x="0" y="892"/>
                  </a:lnTo>
                  <a:lnTo>
                    <a:pt x="1" y="847"/>
                  </a:lnTo>
                  <a:lnTo>
                    <a:pt x="5" y="802"/>
                  </a:lnTo>
                  <a:lnTo>
                    <a:pt x="12" y="756"/>
                  </a:lnTo>
                  <a:lnTo>
                    <a:pt x="22" y="712"/>
                  </a:lnTo>
                  <a:lnTo>
                    <a:pt x="35" y="669"/>
                  </a:lnTo>
                  <a:lnTo>
                    <a:pt x="49" y="627"/>
                  </a:lnTo>
                  <a:lnTo>
                    <a:pt x="67" y="587"/>
                  </a:lnTo>
                  <a:lnTo>
                    <a:pt x="87" y="546"/>
                  </a:lnTo>
                  <a:lnTo>
                    <a:pt x="109" y="506"/>
                  </a:lnTo>
                  <a:lnTo>
                    <a:pt x="133" y="468"/>
                  </a:lnTo>
                  <a:lnTo>
                    <a:pt x="159" y="430"/>
                  </a:lnTo>
                  <a:lnTo>
                    <a:pt x="188" y="394"/>
                  </a:lnTo>
                  <a:lnTo>
                    <a:pt x="219" y="359"/>
                  </a:lnTo>
                  <a:lnTo>
                    <a:pt x="252" y="325"/>
                  </a:lnTo>
                  <a:lnTo>
                    <a:pt x="286" y="293"/>
                  </a:lnTo>
                  <a:lnTo>
                    <a:pt x="323" y="262"/>
                  </a:lnTo>
                  <a:lnTo>
                    <a:pt x="361" y="233"/>
                  </a:lnTo>
                  <a:lnTo>
                    <a:pt x="400" y="204"/>
                  </a:lnTo>
                  <a:lnTo>
                    <a:pt x="442" y="178"/>
                  </a:lnTo>
                  <a:lnTo>
                    <a:pt x="486" y="153"/>
                  </a:lnTo>
                  <a:lnTo>
                    <a:pt x="530" y="130"/>
                  </a:lnTo>
                  <a:lnTo>
                    <a:pt x="576" y="108"/>
                  </a:lnTo>
                  <a:lnTo>
                    <a:pt x="623" y="88"/>
                  </a:lnTo>
                  <a:lnTo>
                    <a:pt x="672" y="71"/>
                  </a:lnTo>
                  <a:lnTo>
                    <a:pt x="721" y="54"/>
                  </a:lnTo>
                  <a:lnTo>
                    <a:pt x="773" y="41"/>
                  </a:lnTo>
                  <a:lnTo>
                    <a:pt x="825" y="29"/>
                  </a:lnTo>
                  <a:lnTo>
                    <a:pt x="878" y="19"/>
                  </a:lnTo>
                  <a:lnTo>
                    <a:pt x="931" y="10"/>
                  </a:lnTo>
                  <a:lnTo>
                    <a:pt x="987" y="4"/>
                  </a:lnTo>
                  <a:lnTo>
                    <a:pt x="1043" y="1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079" y="1405"/>
              <a:ext cx="243" cy="127"/>
            </a:xfrm>
            <a:custGeom>
              <a:avLst/>
              <a:gdLst/>
              <a:ahLst/>
              <a:cxnLst>
                <a:cxn ang="0">
                  <a:pos x="187" y="82"/>
                </a:cxn>
                <a:cxn ang="0">
                  <a:pos x="214" y="186"/>
                </a:cxn>
                <a:cxn ang="0">
                  <a:pos x="639" y="255"/>
                </a:cxn>
                <a:cxn ang="0">
                  <a:pos x="724" y="290"/>
                </a:cxn>
                <a:cxn ang="0">
                  <a:pos x="652" y="186"/>
                </a:cxn>
                <a:cxn ang="0">
                  <a:pos x="369" y="35"/>
                </a:cxn>
                <a:cxn ang="0">
                  <a:pos x="0" y="0"/>
                </a:cxn>
                <a:cxn ang="0">
                  <a:pos x="187" y="82"/>
                </a:cxn>
              </a:cxnLst>
              <a:rect l="0" t="0" r="r" b="b"/>
              <a:pathLst>
                <a:path w="724" h="290">
                  <a:moveTo>
                    <a:pt x="187" y="82"/>
                  </a:moveTo>
                  <a:lnTo>
                    <a:pt x="214" y="186"/>
                  </a:lnTo>
                  <a:lnTo>
                    <a:pt x="639" y="255"/>
                  </a:lnTo>
                  <a:lnTo>
                    <a:pt x="724" y="290"/>
                  </a:lnTo>
                  <a:lnTo>
                    <a:pt x="652" y="186"/>
                  </a:lnTo>
                  <a:lnTo>
                    <a:pt x="369" y="35"/>
                  </a:lnTo>
                  <a:lnTo>
                    <a:pt x="0" y="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817" y="1567"/>
              <a:ext cx="252" cy="249"/>
            </a:xfrm>
            <a:custGeom>
              <a:avLst/>
              <a:gdLst/>
              <a:ahLst/>
              <a:cxnLst>
                <a:cxn ang="0">
                  <a:pos x="510" y="35"/>
                </a:cxn>
                <a:cxn ang="0">
                  <a:pos x="750" y="116"/>
                </a:cxn>
                <a:cxn ang="0">
                  <a:pos x="637" y="301"/>
                </a:cxn>
                <a:cxn ang="0">
                  <a:pos x="566" y="475"/>
                </a:cxn>
                <a:cxn ang="0">
                  <a:pos x="367" y="509"/>
                </a:cxn>
                <a:cxn ang="0">
                  <a:pos x="155" y="568"/>
                </a:cxn>
                <a:cxn ang="0">
                  <a:pos x="0" y="336"/>
                </a:cxn>
                <a:cxn ang="0">
                  <a:pos x="155" y="93"/>
                </a:cxn>
                <a:cxn ang="0">
                  <a:pos x="325" y="0"/>
                </a:cxn>
                <a:cxn ang="0">
                  <a:pos x="510" y="35"/>
                </a:cxn>
              </a:cxnLst>
              <a:rect l="0" t="0" r="r" b="b"/>
              <a:pathLst>
                <a:path w="750" h="568">
                  <a:moveTo>
                    <a:pt x="510" y="35"/>
                  </a:moveTo>
                  <a:lnTo>
                    <a:pt x="750" y="116"/>
                  </a:lnTo>
                  <a:lnTo>
                    <a:pt x="637" y="301"/>
                  </a:lnTo>
                  <a:lnTo>
                    <a:pt x="566" y="475"/>
                  </a:lnTo>
                  <a:lnTo>
                    <a:pt x="367" y="509"/>
                  </a:lnTo>
                  <a:lnTo>
                    <a:pt x="155" y="568"/>
                  </a:lnTo>
                  <a:lnTo>
                    <a:pt x="0" y="336"/>
                  </a:lnTo>
                  <a:lnTo>
                    <a:pt x="155" y="93"/>
                  </a:lnTo>
                  <a:lnTo>
                    <a:pt x="325" y="0"/>
                  </a:lnTo>
                  <a:lnTo>
                    <a:pt x="510" y="35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727" y="1472"/>
              <a:ext cx="176" cy="258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241" y="510"/>
                </a:cxn>
                <a:cxn ang="0">
                  <a:pos x="312" y="359"/>
                </a:cxn>
                <a:cxn ang="0">
                  <a:pos x="524" y="186"/>
                </a:cxn>
                <a:cxn ang="0">
                  <a:pos x="468" y="93"/>
                </a:cxn>
                <a:cxn ang="0">
                  <a:pos x="425" y="0"/>
                </a:cxn>
                <a:cxn ang="0">
                  <a:pos x="184" y="127"/>
                </a:cxn>
                <a:cxn ang="0">
                  <a:pos x="42" y="278"/>
                </a:cxn>
                <a:cxn ang="0">
                  <a:pos x="15" y="417"/>
                </a:cxn>
                <a:cxn ang="0">
                  <a:pos x="0" y="590"/>
                </a:cxn>
              </a:cxnLst>
              <a:rect l="0" t="0" r="r" b="b"/>
              <a:pathLst>
                <a:path w="524" h="590">
                  <a:moveTo>
                    <a:pt x="0" y="590"/>
                  </a:moveTo>
                  <a:lnTo>
                    <a:pt x="241" y="510"/>
                  </a:lnTo>
                  <a:lnTo>
                    <a:pt x="312" y="359"/>
                  </a:lnTo>
                  <a:lnTo>
                    <a:pt x="524" y="186"/>
                  </a:lnTo>
                  <a:lnTo>
                    <a:pt x="468" y="93"/>
                  </a:lnTo>
                  <a:lnTo>
                    <a:pt x="425" y="0"/>
                  </a:lnTo>
                  <a:lnTo>
                    <a:pt x="184" y="127"/>
                  </a:lnTo>
                  <a:lnTo>
                    <a:pt x="42" y="278"/>
                  </a:lnTo>
                  <a:lnTo>
                    <a:pt x="15" y="417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827" y="1801"/>
              <a:ext cx="247" cy="253"/>
            </a:xfrm>
            <a:custGeom>
              <a:avLst/>
              <a:gdLst/>
              <a:ahLst/>
              <a:cxnLst>
                <a:cxn ang="0">
                  <a:pos x="84" y="81"/>
                </a:cxn>
                <a:cxn ang="0">
                  <a:pos x="354" y="23"/>
                </a:cxn>
                <a:cxn ang="0">
                  <a:pos x="538" y="0"/>
                </a:cxn>
                <a:cxn ang="0">
                  <a:pos x="595" y="104"/>
                </a:cxn>
                <a:cxn ang="0">
                  <a:pos x="737" y="231"/>
                </a:cxn>
                <a:cxn ang="0">
                  <a:pos x="624" y="370"/>
                </a:cxn>
                <a:cxn ang="0">
                  <a:pos x="553" y="519"/>
                </a:cxn>
                <a:cxn ang="0">
                  <a:pos x="453" y="519"/>
                </a:cxn>
                <a:cxn ang="0">
                  <a:pos x="212" y="577"/>
                </a:cxn>
                <a:cxn ang="0">
                  <a:pos x="99" y="487"/>
                </a:cxn>
                <a:cxn ang="0">
                  <a:pos x="0" y="336"/>
                </a:cxn>
                <a:cxn ang="0">
                  <a:pos x="84" y="81"/>
                </a:cxn>
              </a:cxnLst>
              <a:rect l="0" t="0" r="r" b="b"/>
              <a:pathLst>
                <a:path w="737" h="577">
                  <a:moveTo>
                    <a:pt x="84" y="81"/>
                  </a:moveTo>
                  <a:lnTo>
                    <a:pt x="354" y="23"/>
                  </a:lnTo>
                  <a:lnTo>
                    <a:pt x="538" y="0"/>
                  </a:lnTo>
                  <a:lnTo>
                    <a:pt x="595" y="104"/>
                  </a:lnTo>
                  <a:lnTo>
                    <a:pt x="737" y="231"/>
                  </a:lnTo>
                  <a:lnTo>
                    <a:pt x="624" y="370"/>
                  </a:lnTo>
                  <a:lnTo>
                    <a:pt x="553" y="519"/>
                  </a:lnTo>
                  <a:lnTo>
                    <a:pt x="453" y="519"/>
                  </a:lnTo>
                  <a:lnTo>
                    <a:pt x="212" y="577"/>
                  </a:lnTo>
                  <a:lnTo>
                    <a:pt x="99" y="487"/>
                  </a:lnTo>
                  <a:lnTo>
                    <a:pt x="0" y="336"/>
                  </a:lnTo>
                  <a:lnTo>
                    <a:pt x="84" y="8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727" y="1912"/>
              <a:ext cx="148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59"/>
                </a:cxn>
                <a:cxn ang="0">
                  <a:pos x="241" y="70"/>
                </a:cxn>
                <a:cxn ang="0">
                  <a:pos x="283" y="210"/>
                </a:cxn>
                <a:cxn ang="0">
                  <a:pos x="440" y="347"/>
                </a:cxn>
                <a:cxn ang="0">
                  <a:pos x="440" y="450"/>
                </a:cxn>
                <a:cxn ang="0">
                  <a:pos x="298" y="347"/>
                </a:cxn>
                <a:cxn ang="0">
                  <a:pos x="42" y="116"/>
                </a:cxn>
                <a:cxn ang="0">
                  <a:pos x="0" y="0"/>
                </a:cxn>
              </a:cxnLst>
              <a:rect l="0" t="0" r="r" b="b"/>
              <a:pathLst>
                <a:path w="440" h="450">
                  <a:moveTo>
                    <a:pt x="0" y="0"/>
                  </a:moveTo>
                  <a:lnTo>
                    <a:pt x="128" y="59"/>
                  </a:lnTo>
                  <a:lnTo>
                    <a:pt x="241" y="70"/>
                  </a:lnTo>
                  <a:lnTo>
                    <a:pt x="283" y="210"/>
                  </a:lnTo>
                  <a:lnTo>
                    <a:pt x="440" y="347"/>
                  </a:lnTo>
                  <a:lnTo>
                    <a:pt x="440" y="450"/>
                  </a:lnTo>
                  <a:lnTo>
                    <a:pt x="298" y="347"/>
                  </a:lnTo>
                  <a:lnTo>
                    <a:pt x="42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037" y="1882"/>
              <a:ext cx="223" cy="227"/>
            </a:xfrm>
            <a:custGeom>
              <a:avLst/>
              <a:gdLst/>
              <a:ahLst/>
              <a:cxnLst>
                <a:cxn ang="0">
                  <a:pos x="170" y="81"/>
                </a:cxn>
                <a:cxn ang="0">
                  <a:pos x="368" y="35"/>
                </a:cxn>
                <a:cxn ang="0">
                  <a:pos x="466" y="0"/>
                </a:cxn>
                <a:cxn ang="0">
                  <a:pos x="665" y="162"/>
                </a:cxn>
                <a:cxn ang="0">
                  <a:pos x="623" y="325"/>
                </a:cxn>
                <a:cxn ang="0">
                  <a:pos x="539" y="427"/>
                </a:cxn>
                <a:cxn ang="0">
                  <a:pos x="368" y="496"/>
                </a:cxn>
                <a:cxn ang="0">
                  <a:pos x="240" y="519"/>
                </a:cxn>
                <a:cxn ang="0">
                  <a:pos x="42" y="462"/>
                </a:cxn>
                <a:cxn ang="0">
                  <a:pos x="0" y="325"/>
                </a:cxn>
                <a:cxn ang="0">
                  <a:pos x="98" y="174"/>
                </a:cxn>
                <a:cxn ang="0">
                  <a:pos x="170" y="81"/>
                </a:cxn>
              </a:cxnLst>
              <a:rect l="0" t="0" r="r" b="b"/>
              <a:pathLst>
                <a:path w="665" h="519">
                  <a:moveTo>
                    <a:pt x="170" y="81"/>
                  </a:moveTo>
                  <a:lnTo>
                    <a:pt x="368" y="35"/>
                  </a:lnTo>
                  <a:lnTo>
                    <a:pt x="466" y="0"/>
                  </a:lnTo>
                  <a:lnTo>
                    <a:pt x="665" y="162"/>
                  </a:lnTo>
                  <a:lnTo>
                    <a:pt x="623" y="325"/>
                  </a:lnTo>
                  <a:lnTo>
                    <a:pt x="539" y="427"/>
                  </a:lnTo>
                  <a:lnTo>
                    <a:pt x="368" y="496"/>
                  </a:lnTo>
                  <a:lnTo>
                    <a:pt x="240" y="519"/>
                  </a:lnTo>
                  <a:lnTo>
                    <a:pt x="42" y="462"/>
                  </a:lnTo>
                  <a:lnTo>
                    <a:pt x="0" y="325"/>
                  </a:lnTo>
                  <a:lnTo>
                    <a:pt x="98" y="174"/>
                  </a:lnTo>
                  <a:lnTo>
                    <a:pt x="170" y="8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84" y="1512"/>
              <a:ext cx="261" cy="177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99" y="104"/>
                </a:cxn>
                <a:cxn ang="0">
                  <a:pos x="0" y="255"/>
                </a:cxn>
                <a:cxn ang="0">
                  <a:pos x="283" y="324"/>
                </a:cxn>
                <a:cxn ang="0">
                  <a:pos x="467" y="405"/>
                </a:cxn>
                <a:cxn ang="0">
                  <a:pos x="580" y="382"/>
                </a:cxn>
                <a:cxn ang="0">
                  <a:pos x="779" y="347"/>
                </a:cxn>
                <a:cxn ang="0">
                  <a:pos x="694" y="162"/>
                </a:cxn>
                <a:cxn ang="0">
                  <a:pos x="580" y="46"/>
                </a:cxn>
                <a:cxn ang="0">
                  <a:pos x="184" y="0"/>
                </a:cxn>
              </a:cxnLst>
              <a:rect l="0" t="0" r="r" b="b"/>
              <a:pathLst>
                <a:path w="779" h="405">
                  <a:moveTo>
                    <a:pt x="184" y="0"/>
                  </a:moveTo>
                  <a:lnTo>
                    <a:pt x="99" y="104"/>
                  </a:lnTo>
                  <a:lnTo>
                    <a:pt x="0" y="255"/>
                  </a:lnTo>
                  <a:lnTo>
                    <a:pt x="283" y="324"/>
                  </a:lnTo>
                  <a:lnTo>
                    <a:pt x="467" y="405"/>
                  </a:lnTo>
                  <a:lnTo>
                    <a:pt x="580" y="382"/>
                  </a:lnTo>
                  <a:lnTo>
                    <a:pt x="779" y="347"/>
                  </a:lnTo>
                  <a:lnTo>
                    <a:pt x="694" y="162"/>
                  </a:lnTo>
                  <a:lnTo>
                    <a:pt x="580" y="4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217" y="1685"/>
              <a:ext cx="181" cy="253"/>
            </a:xfrm>
            <a:custGeom>
              <a:avLst/>
              <a:gdLst/>
              <a:ahLst/>
              <a:cxnLst>
                <a:cxn ang="0">
                  <a:pos x="84" y="92"/>
                </a:cxn>
                <a:cxn ang="0">
                  <a:pos x="69" y="242"/>
                </a:cxn>
                <a:cxn ang="0">
                  <a:pos x="0" y="428"/>
                </a:cxn>
                <a:cxn ang="0">
                  <a:pos x="182" y="579"/>
                </a:cxn>
                <a:cxn ang="0">
                  <a:pos x="409" y="497"/>
                </a:cxn>
                <a:cxn ang="0">
                  <a:pos x="537" y="335"/>
                </a:cxn>
                <a:cxn ang="0">
                  <a:pos x="522" y="173"/>
                </a:cxn>
                <a:cxn ang="0">
                  <a:pos x="381" y="0"/>
                </a:cxn>
                <a:cxn ang="0">
                  <a:pos x="182" y="46"/>
                </a:cxn>
                <a:cxn ang="0">
                  <a:pos x="84" y="92"/>
                </a:cxn>
              </a:cxnLst>
              <a:rect l="0" t="0" r="r" b="b"/>
              <a:pathLst>
                <a:path w="537" h="579">
                  <a:moveTo>
                    <a:pt x="84" y="92"/>
                  </a:moveTo>
                  <a:lnTo>
                    <a:pt x="69" y="242"/>
                  </a:lnTo>
                  <a:lnTo>
                    <a:pt x="0" y="428"/>
                  </a:lnTo>
                  <a:lnTo>
                    <a:pt x="182" y="579"/>
                  </a:lnTo>
                  <a:lnTo>
                    <a:pt x="409" y="497"/>
                  </a:lnTo>
                  <a:lnTo>
                    <a:pt x="537" y="335"/>
                  </a:lnTo>
                  <a:lnTo>
                    <a:pt x="522" y="173"/>
                  </a:lnTo>
                  <a:lnTo>
                    <a:pt x="381" y="0"/>
                  </a:lnTo>
                  <a:lnTo>
                    <a:pt x="182" y="46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865" y="1396"/>
              <a:ext cx="209" cy="51"/>
            </a:xfrm>
            <a:custGeom>
              <a:avLst/>
              <a:gdLst/>
              <a:ahLst/>
              <a:cxnLst>
                <a:cxn ang="0">
                  <a:pos x="84" y="116"/>
                </a:cxn>
                <a:cxn ang="0">
                  <a:pos x="283" y="34"/>
                </a:cxn>
                <a:cxn ang="0">
                  <a:pos x="624" y="34"/>
                </a:cxn>
                <a:cxn ang="0">
                  <a:pos x="524" y="0"/>
                </a:cxn>
                <a:cxn ang="0">
                  <a:pos x="298" y="11"/>
                </a:cxn>
                <a:cxn ang="0">
                  <a:pos x="142" y="47"/>
                </a:cxn>
                <a:cxn ang="0">
                  <a:pos x="0" y="116"/>
                </a:cxn>
                <a:cxn ang="0">
                  <a:pos x="84" y="116"/>
                </a:cxn>
              </a:cxnLst>
              <a:rect l="0" t="0" r="r" b="b"/>
              <a:pathLst>
                <a:path w="624" h="116">
                  <a:moveTo>
                    <a:pt x="84" y="116"/>
                  </a:moveTo>
                  <a:lnTo>
                    <a:pt x="283" y="34"/>
                  </a:lnTo>
                  <a:lnTo>
                    <a:pt x="624" y="34"/>
                  </a:lnTo>
                  <a:lnTo>
                    <a:pt x="524" y="0"/>
                  </a:lnTo>
                  <a:lnTo>
                    <a:pt x="298" y="11"/>
                  </a:lnTo>
                  <a:lnTo>
                    <a:pt x="142" y="47"/>
                  </a:lnTo>
                  <a:lnTo>
                    <a:pt x="0" y="116"/>
                  </a:lnTo>
                  <a:lnTo>
                    <a:pt x="84" y="11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870" y="1618"/>
              <a:ext cx="199" cy="188"/>
            </a:xfrm>
            <a:custGeom>
              <a:avLst/>
              <a:gdLst/>
              <a:ahLst/>
              <a:cxnLst>
                <a:cxn ang="0">
                  <a:pos x="595" y="58"/>
                </a:cxn>
                <a:cxn ang="0">
                  <a:pos x="411" y="382"/>
                </a:cxn>
                <a:cxn ang="0">
                  <a:pos x="0" y="429"/>
                </a:cxn>
                <a:cxn ang="0">
                  <a:pos x="57" y="382"/>
                </a:cxn>
                <a:cxn ang="0">
                  <a:pos x="382" y="313"/>
                </a:cxn>
                <a:cxn ang="0">
                  <a:pos x="581" y="0"/>
                </a:cxn>
                <a:cxn ang="0">
                  <a:pos x="595" y="58"/>
                </a:cxn>
              </a:cxnLst>
              <a:rect l="0" t="0" r="r" b="b"/>
              <a:pathLst>
                <a:path w="595" h="429">
                  <a:moveTo>
                    <a:pt x="595" y="58"/>
                  </a:moveTo>
                  <a:lnTo>
                    <a:pt x="411" y="382"/>
                  </a:lnTo>
                  <a:lnTo>
                    <a:pt x="0" y="429"/>
                  </a:lnTo>
                  <a:lnTo>
                    <a:pt x="57" y="382"/>
                  </a:lnTo>
                  <a:lnTo>
                    <a:pt x="382" y="313"/>
                  </a:lnTo>
                  <a:lnTo>
                    <a:pt x="581" y="0"/>
                  </a:lnTo>
                  <a:lnTo>
                    <a:pt x="595" y="58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088" y="1639"/>
              <a:ext cx="153" cy="26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10"/>
                </a:cxn>
                <a:cxn ang="0">
                  <a:pos x="69" y="19"/>
                </a:cxn>
                <a:cxn ang="0">
                  <a:pos x="96" y="28"/>
                </a:cxn>
                <a:cxn ang="0">
                  <a:pos x="124" y="35"/>
                </a:cxn>
                <a:cxn ang="0">
                  <a:pos x="152" y="44"/>
                </a:cxn>
                <a:cxn ang="0">
                  <a:pos x="179" y="52"/>
                </a:cxn>
                <a:cxn ang="0">
                  <a:pos x="207" y="60"/>
                </a:cxn>
                <a:cxn ang="0">
                  <a:pos x="234" y="68"/>
                </a:cxn>
                <a:cxn ang="0">
                  <a:pos x="261" y="77"/>
                </a:cxn>
                <a:cxn ang="0">
                  <a:pos x="288" y="86"/>
                </a:cxn>
                <a:cxn ang="0">
                  <a:pos x="315" y="96"/>
                </a:cxn>
                <a:cxn ang="0">
                  <a:pos x="344" y="107"/>
                </a:cxn>
                <a:cxn ang="0">
                  <a:pos x="371" y="119"/>
                </a:cxn>
                <a:cxn ang="0">
                  <a:pos x="399" y="132"/>
                </a:cxn>
                <a:cxn ang="0">
                  <a:pos x="426" y="147"/>
                </a:cxn>
                <a:cxn ang="0">
                  <a:pos x="453" y="162"/>
                </a:cxn>
                <a:cxn ang="0">
                  <a:pos x="411" y="371"/>
                </a:cxn>
                <a:cxn ang="0">
                  <a:pos x="328" y="522"/>
                </a:cxn>
                <a:cxn ang="0">
                  <a:pos x="0" y="614"/>
                </a:cxn>
                <a:cxn ang="0">
                  <a:pos x="0" y="576"/>
                </a:cxn>
                <a:cxn ang="0">
                  <a:pos x="298" y="486"/>
                </a:cxn>
                <a:cxn ang="0">
                  <a:pos x="397" y="324"/>
                </a:cxn>
                <a:cxn ang="0">
                  <a:pos x="397" y="185"/>
                </a:cxn>
                <a:cxn ang="0">
                  <a:pos x="378" y="174"/>
                </a:cxn>
                <a:cxn ang="0">
                  <a:pos x="359" y="163"/>
                </a:cxn>
                <a:cxn ang="0">
                  <a:pos x="340" y="152"/>
                </a:cxn>
                <a:cxn ang="0">
                  <a:pos x="322" y="141"/>
                </a:cxn>
                <a:cxn ang="0">
                  <a:pos x="305" y="131"/>
                </a:cxn>
                <a:cxn ang="0">
                  <a:pos x="286" y="121"/>
                </a:cxn>
                <a:cxn ang="0">
                  <a:pos x="268" y="111"/>
                </a:cxn>
                <a:cxn ang="0">
                  <a:pos x="250" y="101"/>
                </a:cxn>
                <a:cxn ang="0">
                  <a:pos x="231" y="93"/>
                </a:cxn>
                <a:cxn ang="0">
                  <a:pos x="212" y="84"/>
                </a:cxn>
                <a:cxn ang="0">
                  <a:pos x="192" y="75"/>
                </a:cxn>
                <a:cxn ang="0">
                  <a:pos x="171" y="66"/>
                </a:cxn>
                <a:cxn ang="0">
                  <a:pos x="151" y="58"/>
                </a:cxn>
                <a:cxn ang="0">
                  <a:pos x="129" y="51"/>
                </a:cxn>
                <a:cxn ang="0">
                  <a:pos x="106" y="43"/>
                </a:cxn>
                <a:cxn ang="0">
                  <a:pos x="81" y="35"/>
                </a:cxn>
                <a:cxn ang="0">
                  <a:pos x="15" y="0"/>
                </a:cxn>
              </a:cxnLst>
              <a:rect l="0" t="0" r="r" b="b"/>
              <a:pathLst>
                <a:path w="453" h="614">
                  <a:moveTo>
                    <a:pt x="15" y="0"/>
                  </a:moveTo>
                  <a:lnTo>
                    <a:pt x="42" y="10"/>
                  </a:lnTo>
                  <a:lnTo>
                    <a:pt x="69" y="19"/>
                  </a:lnTo>
                  <a:lnTo>
                    <a:pt x="96" y="28"/>
                  </a:lnTo>
                  <a:lnTo>
                    <a:pt x="124" y="35"/>
                  </a:lnTo>
                  <a:lnTo>
                    <a:pt x="152" y="44"/>
                  </a:lnTo>
                  <a:lnTo>
                    <a:pt x="179" y="52"/>
                  </a:lnTo>
                  <a:lnTo>
                    <a:pt x="207" y="60"/>
                  </a:lnTo>
                  <a:lnTo>
                    <a:pt x="234" y="68"/>
                  </a:lnTo>
                  <a:lnTo>
                    <a:pt x="261" y="77"/>
                  </a:lnTo>
                  <a:lnTo>
                    <a:pt x="288" y="86"/>
                  </a:lnTo>
                  <a:lnTo>
                    <a:pt x="315" y="96"/>
                  </a:lnTo>
                  <a:lnTo>
                    <a:pt x="344" y="107"/>
                  </a:lnTo>
                  <a:lnTo>
                    <a:pt x="371" y="119"/>
                  </a:lnTo>
                  <a:lnTo>
                    <a:pt x="399" y="132"/>
                  </a:lnTo>
                  <a:lnTo>
                    <a:pt x="426" y="147"/>
                  </a:lnTo>
                  <a:lnTo>
                    <a:pt x="453" y="162"/>
                  </a:lnTo>
                  <a:lnTo>
                    <a:pt x="411" y="371"/>
                  </a:lnTo>
                  <a:lnTo>
                    <a:pt x="328" y="522"/>
                  </a:lnTo>
                  <a:lnTo>
                    <a:pt x="0" y="614"/>
                  </a:lnTo>
                  <a:lnTo>
                    <a:pt x="0" y="576"/>
                  </a:lnTo>
                  <a:lnTo>
                    <a:pt x="298" y="486"/>
                  </a:lnTo>
                  <a:lnTo>
                    <a:pt x="397" y="324"/>
                  </a:lnTo>
                  <a:lnTo>
                    <a:pt x="397" y="185"/>
                  </a:lnTo>
                  <a:lnTo>
                    <a:pt x="378" y="174"/>
                  </a:lnTo>
                  <a:lnTo>
                    <a:pt x="359" y="163"/>
                  </a:lnTo>
                  <a:lnTo>
                    <a:pt x="340" y="152"/>
                  </a:lnTo>
                  <a:lnTo>
                    <a:pt x="322" y="141"/>
                  </a:lnTo>
                  <a:lnTo>
                    <a:pt x="305" y="131"/>
                  </a:lnTo>
                  <a:lnTo>
                    <a:pt x="286" y="121"/>
                  </a:lnTo>
                  <a:lnTo>
                    <a:pt x="268" y="111"/>
                  </a:lnTo>
                  <a:lnTo>
                    <a:pt x="250" y="101"/>
                  </a:lnTo>
                  <a:lnTo>
                    <a:pt x="231" y="93"/>
                  </a:lnTo>
                  <a:lnTo>
                    <a:pt x="212" y="84"/>
                  </a:lnTo>
                  <a:lnTo>
                    <a:pt x="192" y="75"/>
                  </a:lnTo>
                  <a:lnTo>
                    <a:pt x="171" y="66"/>
                  </a:lnTo>
                  <a:lnTo>
                    <a:pt x="151" y="58"/>
                  </a:lnTo>
                  <a:lnTo>
                    <a:pt x="129" y="51"/>
                  </a:lnTo>
                  <a:lnTo>
                    <a:pt x="106" y="43"/>
                  </a:lnTo>
                  <a:lnTo>
                    <a:pt x="81" y="3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917" y="1456"/>
              <a:ext cx="225" cy="147"/>
            </a:xfrm>
            <a:custGeom>
              <a:avLst/>
              <a:gdLst/>
              <a:ahLst/>
              <a:cxnLst>
                <a:cxn ang="0">
                  <a:pos x="669" y="82"/>
                </a:cxn>
                <a:cxn ang="0">
                  <a:pos x="610" y="162"/>
                </a:cxn>
                <a:cxn ang="0">
                  <a:pos x="454" y="337"/>
                </a:cxn>
                <a:cxn ang="0">
                  <a:pos x="29" y="221"/>
                </a:cxn>
                <a:cxn ang="0">
                  <a:pos x="0" y="162"/>
                </a:cxn>
                <a:cxn ang="0">
                  <a:pos x="398" y="301"/>
                </a:cxn>
                <a:cxn ang="0">
                  <a:pos x="511" y="221"/>
                </a:cxn>
                <a:cxn ang="0">
                  <a:pos x="652" y="0"/>
                </a:cxn>
                <a:cxn ang="0">
                  <a:pos x="669" y="82"/>
                </a:cxn>
              </a:cxnLst>
              <a:rect l="0" t="0" r="r" b="b"/>
              <a:pathLst>
                <a:path w="669" h="337">
                  <a:moveTo>
                    <a:pt x="669" y="82"/>
                  </a:moveTo>
                  <a:lnTo>
                    <a:pt x="610" y="162"/>
                  </a:lnTo>
                  <a:lnTo>
                    <a:pt x="454" y="337"/>
                  </a:lnTo>
                  <a:lnTo>
                    <a:pt x="29" y="221"/>
                  </a:lnTo>
                  <a:lnTo>
                    <a:pt x="0" y="162"/>
                  </a:lnTo>
                  <a:lnTo>
                    <a:pt x="398" y="301"/>
                  </a:lnTo>
                  <a:lnTo>
                    <a:pt x="511" y="221"/>
                  </a:lnTo>
                  <a:lnTo>
                    <a:pt x="652" y="0"/>
                  </a:lnTo>
                  <a:lnTo>
                    <a:pt x="669" y="82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160" y="1467"/>
              <a:ext cx="138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" y="24"/>
                </a:cxn>
                <a:cxn ang="0">
                  <a:pos x="326" y="59"/>
                </a:cxn>
                <a:cxn ang="0">
                  <a:pos x="410" y="116"/>
                </a:cxn>
                <a:cxn ang="0">
                  <a:pos x="255" y="82"/>
                </a:cxn>
                <a:cxn ang="0">
                  <a:pos x="14" y="59"/>
                </a:cxn>
                <a:cxn ang="0">
                  <a:pos x="0" y="0"/>
                </a:cxn>
              </a:cxnLst>
              <a:rect l="0" t="0" r="r" b="b"/>
              <a:pathLst>
                <a:path w="410" h="116">
                  <a:moveTo>
                    <a:pt x="0" y="0"/>
                  </a:moveTo>
                  <a:lnTo>
                    <a:pt x="156" y="24"/>
                  </a:lnTo>
                  <a:lnTo>
                    <a:pt x="326" y="59"/>
                  </a:lnTo>
                  <a:lnTo>
                    <a:pt x="410" y="116"/>
                  </a:lnTo>
                  <a:lnTo>
                    <a:pt x="255" y="82"/>
                  </a:lnTo>
                  <a:lnTo>
                    <a:pt x="14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718" y="1558"/>
              <a:ext cx="175" cy="172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369" y="139"/>
                </a:cxn>
                <a:cxn ang="0">
                  <a:pos x="299" y="290"/>
                </a:cxn>
                <a:cxn ang="0">
                  <a:pos x="0" y="393"/>
                </a:cxn>
                <a:cxn ang="0">
                  <a:pos x="86" y="348"/>
                </a:cxn>
                <a:cxn ang="0">
                  <a:pos x="270" y="255"/>
                </a:cxn>
                <a:cxn ang="0">
                  <a:pos x="312" y="163"/>
                </a:cxn>
                <a:cxn ang="0">
                  <a:pos x="507" y="2"/>
                </a:cxn>
                <a:cxn ang="0">
                  <a:pos x="524" y="0"/>
                </a:cxn>
              </a:cxnLst>
              <a:rect l="0" t="0" r="r" b="b"/>
              <a:pathLst>
                <a:path w="524" h="393">
                  <a:moveTo>
                    <a:pt x="524" y="0"/>
                  </a:moveTo>
                  <a:lnTo>
                    <a:pt x="369" y="139"/>
                  </a:lnTo>
                  <a:lnTo>
                    <a:pt x="299" y="290"/>
                  </a:lnTo>
                  <a:lnTo>
                    <a:pt x="0" y="393"/>
                  </a:lnTo>
                  <a:lnTo>
                    <a:pt x="86" y="348"/>
                  </a:lnTo>
                  <a:lnTo>
                    <a:pt x="270" y="255"/>
                  </a:lnTo>
                  <a:lnTo>
                    <a:pt x="312" y="163"/>
                  </a:lnTo>
                  <a:lnTo>
                    <a:pt x="507" y="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989" y="1806"/>
              <a:ext cx="90" cy="22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92" y="173"/>
                </a:cxn>
                <a:cxn ang="0">
                  <a:pos x="268" y="219"/>
                </a:cxn>
                <a:cxn ang="0">
                  <a:pos x="98" y="404"/>
                </a:cxn>
                <a:cxn ang="0">
                  <a:pos x="84" y="507"/>
                </a:cxn>
                <a:cxn ang="0">
                  <a:pos x="0" y="507"/>
                </a:cxn>
                <a:cxn ang="0">
                  <a:pos x="27" y="450"/>
                </a:cxn>
                <a:cxn ang="0">
                  <a:pos x="197" y="217"/>
                </a:cxn>
                <a:cxn ang="0">
                  <a:pos x="42" y="80"/>
                </a:cxn>
                <a:cxn ang="0">
                  <a:pos x="42" y="0"/>
                </a:cxn>
              </a:cxnLst>
              <a:rect l="0" t="0" r="r" b="b"/>
              <a:pathLst>
                <a:path w="268" h="507">
                  <a:moveTo>
                    <a:pt x="42" y="0"/>
                  </a:moveTo>
                  <a:lnTo>
                    <a:pt x="192" y="173"/>
                  </a:lnTo>
                  <a:lnTo>
                    <a:pt x="268" y="219"/>
                  </a:lnTo>
                  <a:lnTo>
                    <a:pt x="98" y="404"/>
                  </a:lnTo>
                  <a:lnTo>
                    <a:pt x="84" y="507"/>
                  </a:lnTo>
                  <a:lnTo>
                    <a:pt x="0" y="507"/>
                  </a:lnTo>
                  <a:lnTo>
                    <a:pt x="27" y="450"/>
                  </a:lnTo>
                  <a:lnTo>
                    <a:pt x="197" y="217"/>
                  </a:lnTo>
                  <a:lnTo>
                    <a:pt x="42" y="8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25" y="1725"/>
              <a:ext cx="117" cy="203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320" y="163"/>
                </a:cxn>
                <a:cxn ang="0">
                  <a:pos x="348" y="243"/>
                </a:cxn>
                <a:cxn ang="0">
                  <a:pos x="278" y="371"/>
                </a:cxn>
                <a:cxn ang="0">
                  <a:pos x="263" y="464"/>
                </a:cxn>
                <a:cxn ang="0">
                  <a:pos x="120" y="445"/>
                </a:cxn>
                <a:cxn ang="0">
                  <a:pos x="0" y="255"/>
                </a:cxn>
                <a:cxn ang="0">
                  <a:pos x="76" y="28"/>
                </a:cxn>
                <a:cxn ang="0">
                  <a:pos x="235" y="0"/>
                </a:cxn>
              </a:cxnLst>
              <a:rect l="0" t="0" r="r" b="b"/>
              <a:pathLst>
                <a:path w="348" h="464">
                  <a:moveTo>
                    <a:pt x="235" y="0"/>
                  </a:moveTo>
                  <a:lnTo>
                    <a:pt x="320" y="163"/>
                  </a:lnTo>
                  <a:lnTo>
                    <a:pt x="348" y="243"/>
                  </a:lnTo>
                  <a:lnTo>
                    <a:pt x="278" y="371"/>
                  </a:lnTo>
                  <a:lnTo>
                    <a:pt x="263" y="464"/>
                  </a:lnTo>
                  <a:lnTo>
                    <a:pt x="120" y="445"/>
                  </a:lnTo>
                  <a:lnTo>
                    <a:pt x="0" y="255"/>
                  </a:lnTo>
                  <a:lnTo>
                    <a:pt x="76" y="28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955" y="2038"/>
              <a:ext cx="148" cy="105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56" y="116"/>
                </a:cxn>
                <a:cxn ang="0">
                  <a:pos x="440" y="185"/>
                </a:cxn>
                <a:cxn ang="0">
                  <a:pos x="335" y="239"/>
                </a:cxn>
                <a:cxn ang="0">
                  <a:pos x="0" y="203"/>
                </a:cxn>
                <a:cxn ang="0">
                  <a:pos x="199" y="0"/>
                </a:cxn>
              </a:cxnLst>
              <a:rect l="0" t="0" r="r" b="b"/>
              <a:pathLst>
                <a:path w="440" h="239">
                  <a:moveTo>
                    <a:pt x="199" y="0"/>
                  </a:moveTo>
                  <a:lnTo>
                    <a:pt x="256" y="116"/>
                  </a:lnTo>
                  <a:lnTo>
                    <a:pt x="440" y="185"/>
                  </a:lnTo>
                  <a:lnTo>
                    <a:pt x="335" y="239"/>
                  </a:lnTo>
                  <a:lnTo>
                    <a:pt x="0" y="20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962" y="2038"/>
              <a:ext cx="141" cy="104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84" y="14"/>
                </a:cxn>
                <a:cxn ang="0">
                  <a:pos x="192" y="29"/>
                </a:cxn>
                <a:cxn ang="0">
                  <a:pos x="199" y="43"/>
                </a:cxn>
                <a:cxn ang="0">
                  <a:pos x="206" y="57"/>
                </a:cxn>
                <a:cxn ang="0">
                  <a:pos x="212" y="73"/>
                </a:cxn>
                <a:cxn ang="0">
                  <a:pos x="221" y="87"/>
                </a:cxn>
                <a:cxn ang="0">
                  <a:pos x="227" y="102"/>
                </a:cxn>
                <a:cxn ang="0">
                  <a:pos x="234" y="116"/>
                </a:cxn>
                <a:cxn ang="0">
                  <a:pos x="257" y="125"/>
                </a:cxn>
                <a:cxn ang="0">
                  <a:pos x="280" y="134"/>
                </a:cxn>
                <a:cxn ang="0">
                  <a:pos x="304" y="142"/>
                </a:cxn>
                <a:cxn ang="0">
                  <a:pos x="327" y="150"/>
                </a:cxn>
                <a:cxn ang="0">
                  <a:pos x="348" y="159"/>
                </a:cxn>
                <a:cxn ang="0">
                  <a:pos x="372" y="168"/>
                </a:cxn>
                <a:cxn ang="0">
                  <a:pos x="395" y="177"/>
                </a:cxn>
                <a:cxn ang="0">
                  <a:pos x="418" y="185"/>
                </a:cxn>
                <a:cxn ang="0">
                  <a:pos x="406" y="192"/>
                </a:cxn>
                <a:cxn ang="0">
                  <a:pos x="392" y="198"/>
                </a:cxn>
                <a:cxn ang="0">
                  <a:pos x="380" y="204"/>
                </a:cxn>
                <a:cxn ang="0">
                  <a:pos x="366" y="211"/>
                </a:cxn>
                <a:cxn ang="0">
                  <a:pos x="353" y="217"/>
                </a:cxn>
                <a:cxn ang="0">
                  <a:pos x="340" y="224"/>
                </a:cxn>
                <a:cxn ang="0">
                  <a:pos x="327" y="229"/>
                </a:cxn>
                <a:cxn ang="0">
                  <a:pos x="314" y="236"/>
                </a:cxn>
                <a:cxn ang="0">
                  <a:pos x="295" y="234"/>
                </a:cxn>
                <a:cxn ang="0">
                  <a:pos x="275" y="232"/>
                </a:cxn>
                <a:cxn ang="0">
                  <a:pos x="256" y="228"/>
                </a:cxn>
                <a:cxn ang="0">
                  <a:pos x="235" y="226"/>
                </a:cxn>
                <a:cxn ang="0">
                  <a:pos x="216" y="224"/>
                </a:cxn>
                <a:cxn ang="0">
                  <a:pos x="196" y="222"/>
                </a:cxn>
                <a:cxn ang="0">
                  <a:pos x="177" y="220"/>
                </a:cxn>
                <a:cxn ang="0">
                  <a:pos x="158" y="217"/>
                </a:cxn>
                <a:cxn ang="0">
                  <a:pos x="137" y="215"/>
                </a:cxn>
                <a:cxn ang="0">
                  <a:pos x="118" y="212"/>
                </a:cxn>
                <a:cxn ang="0">
                  <a:pos x="98" y="210"/>
                </a:cxn>
                <a:cxn ang="0">
                  <a:pos x="79" y="207"/>
                </a:cxn>
                <a:cxn ang="0">
                  <a:pos x="59" y="205"/>
                </a:cxn>
                <a:cxn ang="0">
                  <a:pos x="39" y="203"/>
                </a:cxn>
                <a:cxn ang="0">
                  <a:pos x="19" y="201"/>
                </a:cxn>
                <a:cxn ang="0">
                  <a:pos x="0" y="199"/>
                </a:cxn>
                <a:cxn ang="0">
                  <a:pos x="22" y="173"/>
                </a:cxn>
                <a:cxn ang="0">
                  <a:pos x="44" y="149"/>
                </a:cxn>
                <a:cxn ang="0">
                  <a:pos x="67" y="124"/>
                </a:cxn>
                <a:cxn ang="0">
                  <a:pos x="88" y="99"/>
                </a:cxn>
                <a:cxn ang="0">
                  <a:pos x="110" y="74"/>
                </a:cxn>
                <a:cxn ang="0">
                  <a:pos x="133" y="50"/>
                </a:cxn>
                <a:cxn ang="0">
                  <a:pos x="155" y="24"/>
                </a:cxn>
                <a:cxn ang="0">
                  <a:pos x="177" y="0"/>
                </a:cxn>
              </a:cxnLst>
              <a:rect l="0" t="0" r="r" b="b"/>
              <a:pathLst>
                <a:path w="418" h="236">
                  <a:moveTo>
                    <a:pt x="177" y="0"/>
                  </a:moveTo>
                  <a:lnTo>
                    <a:pt x="184" y="14"/>
                  </a:lnTo>
                  <a:lnTo>
                    <a:pt x="192" y="29"/>
                  </a:lnTo>
                  <a:lnTo>
                    <a:pt x="199" y="43"/>
                  </a:lnTo>
                  <a:lnTo>
                    <a:pt x="206" y="57"/>
                  </a:lnTo>
                  <a:lnTo>
                    <a:pt x="212" y="73"/>
                  </a:lnTo>
                  <a:lnTo>
                    <a:pt x="221" y="87"/>
                  </a:lnTo>
                  <a:lnTo>
                    <a:pt x="227" y="102"/>
                  </a:lnTo>
                  <a:lnTo>
                    <a:pt x="234" y="116"/>
                  </a:lnTo>
                  <a:lnTo>
                    <a:pt x="257" y="125"/>
                  </a:lnTo>
                  <a:lnTo>
                    <a:pt x="280" y="134"/>
                  </a:lnTo>
                  <a:lnTo>
                    <a:pt x="304" y="142"/>
                  </a:lnTo>
                  <a:lnTo>
                    <a:pt x="327" y="150"/>
                  </a:lnTo>
                  <a:lnTo>
                    <a:pt x="348" y="159"/>
                  </a:lnTo>
                  <a:lnTo>
                    <a:pt x="372" y="168"/>
                  </a:lnTo>
                  <a:lnTo>
                    <a:pt x="395" y="177"/>
                  </a:lnTo>
                  <a:lnTo>
                    <a:pt x="418" y="185"/>
                  </a:lnTo>
                  <a:lnTo>
                    <a:pt x="406" y="192"/>
                  </a:lnTo>
                  <a:lnTo>
                    <a:pt x="392" y="198"/>
                  </a:lnTo>
                  <a:lnTo>
                    <a:pt x="380" y="204"/>
                  </a:lnTo>
                  <a:lnTo>
                    <a:pt x="366" y="211"/>
                  </a:lnTo>
                  <a:lnTo>
                    <a:pt x="353" y="217"/>
                  </a:lnTo>
                  <a:lnTo>
                    <a:pt x="340" y="224"/>
                  </a:lnTo>
                  <a:lnTo>
                    <a:pt x="327" y="229"/>
                  </a:lnTo>
                  <a:lnTo>
                    <a:pt x="314" y="236"/>
                  </a:lnTo>
                  <a:lnTo>
                    <a:pt x="295" y="234"/>
                  </a:lnTo>
                  <a:lnTo>
                    <a:pt x="275" y="232"/>
                  </a:lnTo>
                  <a:lnTo>
                    <a:pt x="256" y="228"/>
                  </a:lnTo>
                  <a:lnTo>
                    <a:pt x="235" y="226"/>
                  </a:lnTo>
                  <a:lnTo>
                    <a:pt x="216" y="224"/>
                  </a:lnTo>
                  <a:lnTo>
                    <a:pt x="196" y="222"/>
                  </a:lnTo>
                  <a:lnTo>
                    <a:pt x="177" y="220"/>
                  </a:lnTo>
                  <a:lnTo>
                    <a:pt x="158" y="217"/>
                  </a:lnTo>
                  <a:lnTo>
                    <a:pt x="137" y="215"/>
                  </a:lnTo>
                  <a:lnTo>
                    <a:pt x="118" y="212"/>
                  </a:lnTo>
                  <a:lnTo>
                    <a:pt x="98" y="210"/>
                  </a:lnTo>
                  <a:lnTo>
                    <a:pt x="79" y="207"/>
                  </a:lnTo>
                  <a:lnTo>
                    <a:pt x="59" y="205"/>
                  </a:lnTo>
                  <a:lnTo>
                    <a:pt x="39" y="203"/>
                  </a:lnTo>
                  <a:lnTo>
                    <a:pt x="19" y="201"/>
                  </a:lnTo>
                  <a:lnTo>
                    <a:pt x="0" y="199"/>
                  </a:lnTo>
                  <a:lnTo>
                    <a:pt x="22" y="173"/>
                  </a:lnTo>
                  <a:lnTo>
                    <a:pt x="44" y="149"/>
                  </a:lnTo>
                  <a:lnTo>
                    <a:pt x="67" y="124"/>
                  </a:lnTo>
                  <a:lnTo>
                    <a:pt x="88" y="99"/>
                  </a:lnTo>
                  <a:lnTo>
                    <a:pt x="110" y="74"/>
                  </a:lnTo>
                  <a:lnTo>
                    <a:pt x="133" y="50"/>
                  </a:lnTo>
                  <a:lnTo>
                    <a:pt x="155" y="2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334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970" y="2038"/>
              <a:ext cx="133" cy="102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62" y="14"/>
                </a:cxn>
                <a:cxn ang="0">
                  <a:pos x="170" y="29"/>
                </a:cxn>
                <a:cxn ang="0">
                  <a:pos x="177" y="44"/>
                </a:cxn>
                <a:cxn ang="0">
                  <a:pos x="184" y="59"/>
                </a:cxn>
                <a:cxn ang="0">
                  <a:pos x="190" y="73"/>
                </a:cxn>
                <a:cxn ang="0">
                  <a:pos x="199" y="88"/>
                </a:cxn>
                <a:cxn ang="0">
                  <a:pos x="205" y="103"/>
                </a:cxn>
                <a:cxn ang="0">
                  <a:pos x="212" y="117"/>
                </a:cxn>
                <a:cxn ang="0">
                  <a:pos x="235" y="126"/>
                </a:cxn>
                <a:cxn ang="0">
                  <a:pos x="258" y="135"/>
                </a:cxn>
                <a:cxn ang="0">
                  <a:pos x="282" y="142"/>
                </a:cxn>
                <a:cxn ang="0">
                  <a:pos x="305" y="151"/>
                </a:cxn>
                <a:cxn ang="0">
                  <a:pos x="326" y="160"/>
                </a:cxn>
                <a:cxn ang="0">
                  <a:pos x="350" y="168"/>
                </a:cxn>
                <a:cxn ang="0">
                  <a:pos x="373" y="177"/>
                </a:cxn>
                <a:cxn ang="0">
                  <a:pos x="396" y="185"/>
                </a:cxn>
                <a:cxn ang="0">
                  <a:pos x="384" y="191"/>
                </a:cxn>
                <a:cxn ang="0">
                  <a:pos x="370" y="196"/>
                </a:cxn>
                <a:cxn ang="0">
                  <a:pos x="358" y="203"/>
                </a:cxn>
                <a:cxn ang="0">
                  <a:pos x="344" y="209"/>
                </a:cxn>
                <a:cxn ang="0">
                  <a:pos x="331" y="214"/>
                </a:cxn>
                <a:cxn ang="0">
                  <a:pos x="318" y="220"/>
                </a:cxn>
                <a:cxn ang="0">
                  <a:pos x="305" y="226"/>
                </a:cxn>
                <a:cxn ang="0">
                  <a:pos x="292" y="232"/>
                </a:cxn>
                <a:cxn ang="0">
                  <a:pos x="275" y="229"/>
                </a:cxn>
                <a:cxn ang="0">
                  <a:pos x="256" y="227"/>
                </a:cxn>
                <a:cxn ang="0">
                  <a:pos x="238" y="225"/>
                </a:cxn>
                <a:cxn ang="0">
                  <a:pos x="219" y="223"/>
                </a:cxn>
                <a:cxn ang="0">
                  <a:pos x="201" y="220"/>
                </a:cxn>
                <a:cxn ang="0">
                  <a:pos x="182" y="217"/>
                </a:cxn>
                <a:cxn ang="0">
                  <a:pos x="164" y="215"/>
                </a:cxn>
                <a:cxn ang="0">
                  <a:pos x="145" y="213"/>
                </a:cxn>
                <a:cxn ang="0">
                  <a:pos x="128" y="211"/>
                </a:cxn>
                <a:cxn ang="0">
                  <a:pos x="109" y="209"/>
                </a:cxn>
                <a:cxn ang="0">
                  <a:pos x="91" y="206"/>
                </a:cxn>
                <a:cxn ang="0">
                  <a:pos x="72" y="203"/>
                </a:cxn>
                <a:cxn ang="0">
                  <a:pos x="54" y="201"/>
                </a:cxn>
                <a:cxn ang="0">
                  <a:pos x="37" y="199"/>
                </a:cxn>
                <a:cxn ang="0">
                  <a:pos x="17" y="196"/>
                </a:cxn>
                <a:cxn ang="0">
                  <a:pos x="0" y="194"/>
                </a:cxn>
                <a:cxn ang="0">
                  <a:pos x="19" y="170"/>
                </a:cxn>
                <a:cxn ang="0">
                  <a:pos x="39" y="146"/>
                </a:cxn>
                <a:cxn ang="0">
                  <a:pos x="58" y="121"/>
                </a:cxn>
                <a:cxn ang="0">
                  <a:pos x="77" y="97"/>
                </a:cxn>
                <a:cxn ang="0">
                  <a:pos x="96" y="73"/>
                </a:cxn>
                <a:cxn ang="0">
                  <a:pos x="117" y="49"/>
                </a:cxn>
                <a:cxn ang="0">
                  <a:pos x="136" y="24"/>
                </a:cxn>
                <a:cxn ang="0">
                  <a:pos x="155" y="0"/>
                </a:cxn>
              </a:cxnLst>
              <a:rect l="0" t="0" r="r" b="b"/>
              <a:pathLst>
                <a:path w="396" h="232">
                  <a:moveTo>
                    <a:pt x="155" y="0"/>
                  </a:moveTo>
                  <a:lnTo>
                    <a:pt x="162" y="14"/>
                  </a:lnTo>
                  <a:lnTo>
                    <a:pt x="170" y="29"/>
                  </a:lnTo>
                  <a:lnTo>
                    <a:pt x="177" y="44"/>
                  </a:lnTo>
                  <a:lnTo>
                    <a:pt x="184" y="59"/>
                  </a:lnTo>
                  <a:lnTo>
                    <a:pt x="190" y="73"/>
                  </a:lnTo>
                  <a:lnTo>
                    <a:pt x="199" y="88"/>
                  </a:lnTo>
                  <a:lnTo>
                    <a:pt x="205" y="103"/>
                  </a:lnTo>
                  <a:lnTo>
                    <a:pt x="212" y="117"/>
                  </a:lnTo>
                  <a:lnTo>
                    <a:pt x="235" y="126"/>
                  </a:lnTo>
                  <a:lnTo>
                    <a:pt x="258" y="135"/>
                  </a:lnTo>
                  <a:lnTo>
                    <a:pt x="282" y="142"/>
                  </a:lnTo>
                  <a:lnTo>
                    <a:pt x="305" y="151"/>
                  </a:lnTo>
                  <a:lnTo>
                    <a:pt x="326" y="160"/>
                  </a:lnTo>
                  <a:lnTo>
                    <a:pt x="350" y="168"/>
                  </a:lnTo>
                  <a:lnTo>
                    <a:pt x="373" y="177"/>
                  </a:lnTo>
                  <a:lnTo>
                    <a:pt x="396" y="185"/>
                  </a:lnTo>
                  <a:lnTo>
                    <a:pt x="384" y="191"/>
                  </a:lnTo>
                  <a:lnTo>
                    <a:pt x="370" y="196"/>
                  </a:lnTo>
                  <a:lnTo>
                    <a:pt x="358" y="203"/>
                  </a:lnTo>
                  <a:lnTo>
                    <a:pt x="344" y="209"/>
                  </a:lnTo>
                  <a:lnTo>
                    <a:pt x="331" y="214"/>
                  </a:lnTo>
                  <a:lnTo>
                    <a:pt x="318" y="220"/>
                  </a:lnTo>
                  <a:lnTo>
                    <a:pt x="305" y="226"/>
                  </a:lnTo>
                  <a:lnTo>
                    <a:pt x="292" y="232"/>
                  </a:lnTo>
                  <a:lnTo>
                    <a:pt x="275" y="229"/>
                  </a:lnTo>
                  <a:lnTo>
                    <a:pt x="256" y="227"/>
                  </a:lnTo>
                  <a:lnTo>
                    <a:pt x="238" y="225"/>
                  </a:lnTo>
                  <a:lnTo>
                    <a:pt x="219" y="223"/>
                  </a:lnTo>
                  <a:lnTo>
                    <a:pt x="201" y="220"/>
                  </a:lnTo>
                  <a:lnTo>
                    <a:pt x="182" y="217"/>
                  </a:lnTo>
                  <a:lnTo>
                    <a:pt x="164" y="215"/>
                  </a:lnTo>
                  <a:lnTo>
                    <a:pt x="145" y="213"/>
                  </a:lnTo>
                  <a:lnTo>
                    <a:pt x="128" y="211"/>
                  </a:lnTo>
                  <a:lnTo>
                    <a:pt x="109" y="209"/>
                  </a:lnTo>
                  <a:lnTo>
                    <a:pt x="91" y="206"/>
                  </a:lnTo>
                  <a:lnTo>
                    <a:pt x="72" y="203"/>
                  </a:lnTo>
                  <a:lnTo>
                    <a:pt x="54" y="201"/>
                  </a:lnTo>
                  <a:lnTo>
                    <a:pt x="37" y="199"/>
                  </a:lnTo>
                  <a:lnTo>
                    <a:pt x="17" y="196"/>
                  </a:lnTo>
                  <a:lnTo>
                    <a:pt x="0" y="194"/>
                  </a:lnTo>
                  <a:lnTo>
                    <a:pt x="19" y="170"/>
                  </a:lnTo>
                  <a:lnTo>
                    <a:pt x="39" y="146"/>
                  </a:lnTo>
                  <a:lnTo>
                    <a:pt x="58" y="121"/>
                  </a:lnTo>
                  <a:lnTo>
                    <a:pt x="77" y="97"/>
                  </a:lnTo>
                  <a:lnTo>
                    <a:pt x="96" y="73"/>
                  </a:lnTo>
                  <a:lnTo>
                    <a:pt x="117" y="49"/>
                  </a:lnTo>
                  <a:lnTo>
                    <a:pt x="136" y="2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3542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977" y="2038"/>
              <a:ext cx="126" cy="100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42" y="14"/>
                </a:cxn>
                <a:cxn ang="0">
                  <a:pos x="150" y="29"/>
                </a:cxn>
                <a:cxn ang="0">
                  <a:pos x="157" y="44"/>
                </a:cxn>
                <a:cxn ang="0">
                  <a:pos x="164" y="59"/>
                </a:cxn>
                <a:cxn ang="0">
                  <a:pos x="170" y="73"/>
                </a:cxn>
                <a:cxn ang="0">
                  <a:pos x="179" y="88"/>
                </a:cxn>
                <a:cxn ang="0">
                  <a:pos x="185" y="103"/>
                </a:cxn>
                <a:cxn ang="0">
                  <a:pos x="192" y="117"/>
                </a:cxn>
                <a:cxn ang="0">
                  <a:pos x="215" y="126"/>
                </a:cxn>
                <a:cxn ang="0">
                  <a:pos x="238" y="135"/>
                </a:cxn>
                <a:cxn ang="0">
                  <a:pos x="262" y="143"/>
                </a:cxn>
                <a:cxn ang="0">
                  <a:pos x="285" y="151"/>
                </a:cxn>
                <a:cxn ang="0">
                  <a:pos x="306" y="160"/>
                </a:cxn>
                <a:cxn ang="0">
                  <a:pos x="330" y="169"/>
                </a:cxn>
                <a:cxn ang="0">
                  <a:pos x="353" y="177"/>
                </a:cxn>
                <a:cxn ang="0">
                  <a:pos x="376" y="185"/>
                </a:cxn>
                <a:cxn ang="0">
                  <a:pos x="364" y="191"/>
                </a:cxn>
                <a:cxn ang="0">
                  <a:pos x="350" y="196"/>
                </a:cxn>
                <a:cxn ang="0">
                  <a:pos x="338" y="202"/>
                </a:cxn>
                <a:cxn ang="0">
                  <a:pos x="324" y="206"/>
                </a:cxn>
                <a:cxn ang="0">
                  <a:pos x="312" y="212"/>
                </a:cxn>
                <a:cxn ang="0">
                  <a:pos x="298" y="217"/>
                </a:cxn>
                <a:cxn ang="0">
                  <a:pos x="286" y="223"/>
                </a:cxn>
                <a:cxn ang="0">
                  <a:pos x="272" y="228"/>
                </a:cxn>
                <a:cxn ang="0">
                  <a:pos x="256" y="226"/>
                </a:cxn>
                <a:cxn ang="0">
                  <a:pos x="238" y="224"/>
                </a:cxn>
                <a:cxn ang="0">
                  <a:pos x="222" y="221"/>
                </a:cxn>
                <a:cxn ang="0">
                  <a:pos x="204" y="218"/>
                </a:cxn>
                <a:cxn ang="0">
                  <a:pos x="188" y="216"/>
                </a:cxn>
                <a:cxn ang="0">
                  <a:pos x="170" y="214"/>
                </a:cxn>
                <a:cxn ang="0">
                  <a:pos x="154" y="211"/>
                </a:cxn>
                <a:cxn ang="0">
                  <a:pos x="136" y="209"/>
                </a:cxn>
                <a:cxn ang="0">
                  <a:pos x="120" y="206"/>
                </a:cxn>
                <a:cxn ang="0">
                  <a:pos x="102" y="204"/>
                </a:cxn>
                <a:cxn ang="0">
                  <a:pos x="86" y="202"/>
                </a:cxn>
                <a:cxn ang="0">
                  <a:pos x="68" y="199"/>
                </a:cxn>
                <a:cxn ang="0">
                  <a:pos x="52" y="196"/>
                </a:cxn>
                <a:cxn ang="0">
                  <a:pos x="34" y="194"/>
                </a:cxn>
                <a:cxn ang="0">
                  <a:pos x="18" y="192"/>
                </a:cxn>
                <a:cxn ang="0">
                  <a:pos x="0" y="190"/>
                </a:cxn>
                <a:cxn ang="0">
                  <a:pos x="17" y="167"/>
                </a:cxn>
                <a:cxn ang="0">
                  <a:pos x="34" y="142"/>
                </a:cxn>
                <a:cxn ang="0">
                  <a:pos x="51" y="119"/>
                </a:cxn>
                <a:cxn ang="0">
                  <a:pos x="68" y="95"/>
                </a:cxn>
                <a:cxn ang="0">
                  <a:pos x="85" y="71"/>
                </a:cxn>
                <a:cxn ang="0">
                  <a:pos x="101" y="48"/>
                </a:cxn>
                <a:cxn ang="0">
                  <a:pos x="119" y="23"/>
                </a:cxn>
                <a:cxn ang="0">
                  <a:pos x="135" y="0"/>
                </a:cxn>
              </a:cxnLst>
              <a:rect l="0" t="0" r="r" b="b"/>
              <a:pathLst>
                <a:path w="376" h="228">
                  <a:moveTo>
                    <a:pt x="135" y="0"/>
                  </a:moveTo>
                  <a:lnTo>
                    <a:pt x="142" y="14"/>
                  </a:lnTo>
                  <a:lnTo>
                    <a:pt x="150" y="29"/>
                  </a:lnTo>
                  <a:lnTo>
                    <a:pt x="157" y="44"/>
                  </a:lnTo>
                  <a:lnTo>
                    <a:pt x="164" y="59"/>
                  </a:lnTo>
                  <a:lnTo>
                    <a:pt x="170" y="73"/>
                  </a:lnTo>
                  <a:lnTo>
                    <a:pt x="179" y="88"/>
                  </a:lnTo>
                  <a:lnTo>
                    <a:pt x="185" y="103"/>
                  </a:lnTo>
                  <a:lnTo>
                    <a:pt x="192" y="117"/>
                  </a:lnTo>
                  <a:lnTo>
                    <a:pt x="215" y="126"/>
                  </a:lnTo>
                  <a:lnTo>
                    <a:pt x="238" y="135"/>
                  </a:lnTo>
                  <a:lnTo>
                    <a:pt x="262" y="143"/>
                  </a:lnTo>
                  <a:lnTo>
                    <a:pt x="285" y="151"/>
                  </a:lnTo>
                  <a:lnTo>
                    <a:pt x="306" y="160"/>
                  </a:lnTo>
                  <a:lnTo>
                    <a:pt x="330" y="169"/>
                  </a:lnTo>
                  <a:lnTo>
                    <a:pt x="353" y="177"/>
                  </a:lnTo>
                  <a:lnTo>
                    <a:pt x="376" y="185"/>
                  </a:lnTo>
                  <a:lnTo>
                    <a:pt x="364" y="191"/>
                  </a:lnTo>
                  <a:lnTo>
                    <a:pt x="350" y="196"/>
                  </a:lnTo>
                  <a:lnTo>
                    <a:pt x="338" y="202"/>
                  </a:lnTo>
                  <a:lnTo>
                    <a:pt x="324" y="206"/>
                  </a:lnTo>
                  <a:lnTo>
                    <a:pt x="312" y="212"/>
                  </a:lnTo>
                  <a:lnTo>
                    <a:pt x="298" y="217"/>
                  </a:lnTo>
                  <a:lnTo>
                    <a:pt x="286" y="223"/>
                  </a:lnTo>
                  <a:lnTo>
                    <a:pt x="272" y="228"/>
                  </a:lnTo>
                  <a:lnTo>
                    <a:pt x="256" y="226"/>
                  </a:lnTo>
                  <a:lnTo>
                    <a:pt x="238" y="224"/>
                  </a:lnTo>
                  <a:lnTo>
                    <a:pt x="222" y="221"/>
                  </a:lnTo>
                  <a:lnTo>
                    <a:pt x="204" y="218"/>
                  </a:lnTo>
                  <a:lnTo>
                    <a:pt x="188" y="216"/>
                  </a:lnTo>
                  <a:lnTo>
                    <a:pt x="170" y="214"/>
                  </a:lnTo>
                  <a:lnTo>
                    <a:pt x="154" y="211"/>
                  </a:lnTo>
                  <a:lnTo>
                    <a:pt x="136" y="209"/>
                  </a:lnTo>
                  <a:lnTo>
                    <a:pt x="120" y="206"/>
                  </a:lnTo>
                  <a:lnTo>
                    <a:pt x="102" y="204"/>
                  </a:lnTo>
                  <a:lnTo>
                    <a:pt x="86" y="202"/>
                  </a:lnTo>
                  <a:lnTo>
                    <a:pt x="68" y="199"/>
                  </a:lnTo>
                  <a:lnTo>
                    <a:pt x="52" y="196"/>
                  </a:lnTo>
                  <a:lnTo>
                    <a:pt x="34" y="194"/>
                  </a:lnTo>
                  <a:lnTo>
                    <a:pt x="18" y="192"/>
                  </a:lnTo>
                  <a:lnTo>
                    <a:pt x="0" y="190"/>
                  </a:lnTo>
                  <a:lnTo>
                    <a:pt x="17" y="167"/>
                  </a:lnTo>
                  <a:lnTo>
                    <a:pt x="34" y="142"/>
                  </a:lnTo>
                  <a:lnTo>
                    <a:pt x="51" y="119"/>
                  </a:lnTo>
                  <a:lnTo>
                    <a:pt x="68" y="95"/>
                  </a:lnTo>
                  <a:lnTo>
                    <a:pt x="85" y="71"/>
                  </a:lnTo>
                  <a:lnTo>
                    <a:pt x="101" y="48"/>
                  </a:lnTo>
                  <a:lnTo>
                    <a:pt x="119" y="2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383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84" y="2038"/>
              <a:ext cx="119" cy="9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20" y="14"/>
                </a:cxn>
                <a:cxn ang="0">
                  <a:pos x="128" y="30"/>
                </a:cxn>
                <a:cxn ang="0">
                  <a:pos x="135" y="44"/>
                </a:cxn>
                <a:cxn ang="0">
                  <a:pos x="142" y="59"/>
                </a:cxn>
                <a:cxn ang="0">
                  <a:pos x="148" y="74"/>
                </a:cxn>
                <a:cxn ang="0">
                  <a:pos x="157" y="88"/>
                </a:cxn>
                <a:cxn ang="0">
                  <a:pos x="163" y="104"/>
                </a:cxn>
                <a:cxn ang="0">
                  <a:pos x="170" y="118"/>
                </a:cxn>
                <a:cxn ang="0">
                  <a:pos x="193" y="127"/>
                </a:cxn>
                <a:cxn ang="0">
                  <a:pos x="216" y="135"/>
                </a:cxn>
                <a:cxn ang="0">
                  <a:pos x="240" y="143"/>
                </a:cxn>
                <a:cxn ang="0">
                  <a:pos x="263" y="151"/>
                </a:cxn>
                <a:cxn ang="0">
                  <a:pos x="284" y="160"/>
                </a:cxn>
                <a:cxn ang="0">
                  <a:pos x="308" y="169"/>
                </a:cxn>
                <a:cxn ang="0">
                  <a:pos x="331" y="177"/>
                </a:cxn>
                <a:cxn ang="0">
                  <a:pos x="354" y="185"/>
                </a:cxn>
                <a:cxn ang="0">
                  <a:pos x="342" y="190"/>
                </a:cxn>
                <a:cxn ang="0">
                  <a:pos x="328" y="195"/>
                </a:cxn>
                <a:cxn ang="0">
                  <a:pos x="316" y="200"/>
                </a:cxn>
                <a:cxn ang="0">
                  <a:pos x="304" y="205"/>
                </a:cxn>
                <a:cxn ang="0">
                  <a:pos x="290" y="210"/>
                </a:cxn>
                <a:cxn ang="0">
                  <a:pos x="278" y="215"/>
                </a:cxn>
                <a:cxn ang="0">
                  <a:pos x="264" y="220"/>
                </a:cxn>
                <a:cxn ang="0">
                  <a:pos x="252" y="224"/>
                </a:cxn>
                <a:cxn ang="0">
                  <a:pos x="235" y="222"/>
                </a:cxn>
                <a:cxn ang="0">
                  <a:pos x="221" y="220"/>
                </a:cxn>
                <a:cxn ang="0">
                  <a:pos x="204" y="216"/>
                </a:cxn>
                <a:cxn ang="0">
                  <a:pos x="189" y="214"/>
                </a:cxn>
                <a:cxn ang="0">
                  <a:pos x="173" y="212"/>
                </a:cxn>
                <a:cxn ang="0">
                  <a:pos x="157" y="210"/>
                </a:cxn>
                <a:cxn ang="0">
                  <a:pos x="142" y="207"/>
                </a:cxn>
                <a:cxn ang="0">
                  <a:pos x="125" y="204"/>
                </a:cxn>
                <a:cxn ang="0">
                  <a:pos x="110" y="202"/>
                </a:cxn>
                <a:cxn ang="0">
                  <a:pos x="94" y="200"/>
                </a:cxn>
                <a:cxn ang="0">
                  <a:pos x="78" y="198"/>
                </a:cxn>
                <a:cxn ang="0">
                  <a:pos x="63" y="195"/>
                </a:cxn>
                <a:cxn ang="0">
                  <a:pos x="46" y="193"/>
                </a:cxn>
                <a:cxn ang="0">
                  <a:pos x="31" y="190"/>
                </a:cxn>
                <a:cxn ang="0">
                  <a:pos x="15" y="188"/>
                </a:cxn>
                <a:cxn ang="0">
                  <a:pos x="0" y="185"/>
                </a:cxn>
                <a:cxn ang="0">
                  <a:pos x="14" y="162"/>
                </a:cxn>
                <a:cxn ang="0">
                  <a:pos x="29" y="139"/>
                </a:cxn>
                <a:cxn ang="0">
                  <a:pos x="42" y="116"/>
                </a:cxn>
                <a:cxn ang="0">
                  <a:pos x="57" y="93"/>
                </a:cxn>
                <a:cxn ang="0">
                  <a:pos x="71" y="70"/>
                </a:cxn>
                <a:cxn ang="0">
                  <a:pos x="86" y="46"/>
                </a:cxn>
                <a:cxn ang="0">
                  <a:pos x="99" y="23"/>
                </a:cxn>
                <a:cxn ang="0">
                  <a:pos x="113" y="0"/>
                </a:cxn>
              </a:cxnLst>
              <a:rect l="0" t="0" r="r" b="b"/>
              <a:pathLst>
                <a:path w="354" h="224">
                  <a:moveTo>
                    <a:pt x="113" y="0"/>
                  </a:moveTo>
                  <a:lnTo>
                    <a:pt x="120" y="14"/>
                  </a:lnTo>
                  <a:lnTo>
                    <a:pt x="128" y="30"/>
                  </a:lnTo>
                  <a:lnTo>
                    <a:pt x="135" y="44"/>
                  </a:lnTo>
                  <a:lnTo>
                    <a:pt x="142" y="59"/>
                  </a:lnTo>
                  <a:lnTo>
                    <a:pt x="148" y="74"/>
                  </a:lnTo>
                  <a:lnTo>
                    <a:pt x="157" y="88"/>
                  </a:lnTo>
                  <a:lnTo>
                    <a:pt x="163" y="104"/>
                  </a:lnTo>
                  <a:lnTo>
                    <a:pt x="170" y="118"/>
                  </a:lnTo>
                  <a:lnTo>
                    <a:pt x="193" y="127"/>
                  </a:lnTo>
                  <a:lnTo>
                    <a:pt x="216" y="135"/>
                  </a:lnTo>
                  <a:lnTo>
                    <a:pt x="240" y="143"/>
                  </a:lnTo>
                  <a:lnTo>
                    <a:pt x="263" y="151"/>
                  </a:lnTo>
                  <a:lnTo>
                    <a:pt x="284" y="160"/>
                  </a:lnTo>
                  <a:lnTo>
                    <a:pt x="308" y="169"/>
                  </a:lnTo>
                  <a:lnTo>
                    <a:pt x="331" y="177"/>
                  </a:lnTo>
                  <a:lnTo>
                    <a:pt x="354" y="185"/>
                  </a:lnTo>
                  <a:lnTo>
                    <a:pt x="342" y="190"/>
                  </a:lnTo>
                  <a:lnTo>
                    <a:pt x="328" y="195"/>
                  </a:lnTo>
                  <a:lnTo>
                    <a:pt x="316" y="200"/>
                  </a:lnTo>
                  <a:lnTo>
                    <a:pt x="304" y="205"/>
                  </a:lnTo>
                  <a:lnTo>
                    <a:pt x="290" y="210"/>
                  </a:lnTo>
                  <a:lnTo>
                    <a:pt x="278" y="215"/>
                  </a:lnTo>
                  <a:lnTo>
                    <a:pt x="264" y="220"/>
                  </a:lnTo>
                  <a:lnTo>
                    <a:pt x="252" y="224"/>
                  </a:lnTo>
                  <a:lnTo>
                    <a:pt x="235" y="222"/>
                  </a:lnTo>
                  <a:lnTo>
                    <a:pt x="221" y="220"/>
                  </a:lnTo>
                  <a:lnTo>
                    <a:pt x="204" y="216"/>
                  </a:lnTo>
                  <a:lnTo>
                    <a:pt x="189" y="214"/>
                  </a:lnTo>
                  <a:lnTo>
                    <a:pt x="173" y="212"/>
                  </a:lnTo>
                  <a:lnTo>
                    <a:pt x="157" y="210"/>
                  </a:lnTo>
                  <a:lnTo>
                    <a:pt x="142" y="207"/>
                  </a:lnTo>
                  <a:lnTo>
                    <a:pt x="125" y="204"/>
                  </a:lnTo>
                  <a:lnTo>
                    <a:pt x="110" y="202"/>
                  </a:lnTo>
                  <a:lnTo>
                    <a:pt x="94" y="200"/>
                  </a:lnTo>
                  <a:lnTo>
                    <a:pt x="78" y="198"/>
                  </a:lnTo>
                  <a:lnTo>
                    <a:pt x="63" y="195"/>
                  </a:lnTo>
                  <a:lnTo>
                    <a:pt x="46" y="193"/>
                  </a:lnTo>
                  <a:lnTo>
                    <a:pt x="31" y="190"/>
                  </a:lnTo>
                  <a:lnTo>
                    <a:pt x="15" y="188"/>
                  </a:lnTo>
                  <a:lnTo>
                    <a:pt x="0" y="185"/>
                  </a:lnTo>
                  <a:lnTo>
                    <a:pt x="14" y="162"/>
                  </a:lnTo>
                  <a:lnTo>
                    <a:pt x="29" y="139"/>
                  </a:lnTo>
                  <a:lnTo>
                    <a:pt x="42" y="116"/>
                  </a:lnTo>
                  <a:lnTo>
                    <a:pt x="57" y="93"/>
                  </a:lnTo>
                  <a:lnTo>
                    <a:pt x="71" y="70"/>
                  </a:lnTo>
                  <a:lnTo>
                    <a:pt x="86" y="46"/>
                  </a:lnTo>
                  <a:lnTo>
                    <a:pt x="99" y="2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13A2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991" y="2038"/>
              <a:ext cx="112" cy="97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14"/>
                </a:cxn>
                <a:cxn ang="0">
                  <a:pos x="108" y="30"/>
                </a:cxn>
                <a:cxn ang="0">
                  <a:pos x="115" y="44"/>
                </a:cxn>
                <a:cxn ang="0">
                  <a:pos x="122" y="59"/>
                </a:cxn>
                <a:cxn ang="0">
                  <a:pos x="128" y="74"/>
                </a:cxn>
                <a:cxn ang="0">
                  <a:pos x="137" y="88"/>
                </a:cxn>
                <a:cxn ang="0">
                  <a:pos x="143" y="104"/>
                </a:cxn>
                <a:cxn ang="0">
                  <a:pos x="150" y="118"/>
                </a:cxn>
                <a:cxn ang="0">
                  <a:pos x="173" y="127"/>
                </a:cxn>
                <a:cxn ang="0">
                  <a:pos x="196" y="135"/>
                </a:cxn>
                <a:cxn ang="0">
                  <a:pos x="220" y="143"/>
                </a:cxn>
                <a:cxn ang="0">
                  <a:pos x="243" y="151"/>
                </a:cxn>
                <a:cxn ang="0">
                  <a:pos x="264" y="160"/>
                </a:cxn>
                <a:cxn ang="0">
                  <a:pos x="288" y="169"/>
                </a:cxn>
                <a:cxn ang="0">
                  <a:pos x="311" y="177"/>
                </a:cxn>
                <a:cxn ang="0">
                  <a:pos x="334" y="185"/>
                </a:cxn>
                <a:cxn ang="0">
                  <a:pos x="322" y="190"/>
                </a:cxn>
                <a:cxn ang="0">
                  <a:pos x="308" y="194"/>
                </a:cxn>
                <a:cxn ang="0">
                  <a:pos x="296" y="199"/>
                </a:cxn>
                <a:cxn ang="0">
                  <a:pos x="284" y="203"/>
                </a:cxn>
                <a:cxn ang="0">
                  <a:pos x="270" y="207"/>
                </a:cxn>
                <a:cxn ang="0">
                  <a:pos x="258" y="212"/>
                </a:cxn>
                <a:cxn ang="0">
                  <a:pos x="244" y="216"/>
                </a:cxn>
                <a:cxn ang="0">
                  <a:pos x="232" y="221"/>
                </a:cxn>
                <a:cxn ang="0">
                  <a:pos x="217" y="218"/>
                </a:cxn>
                <a:cxn ang="0">
                  <a:pos x="203" y="215"/>
                </a:cxn>
                <a:cxn ang="0">
                  <a:pos x="188" y="213"/>
                </a:cxn>
                <a:cxn ang="0">
                  <a:pos x="175" y="211"/>
                </a:cxn>
                <a:cxn ang="0">
                  <a:pos x="160" y="209"/>
                </a:cxn>
                <a:cxn ang="0">
                  <a:pos x="146" y="205"/>
                </a:cxn>
                <a:cxn ang="0">
                  <a:pos x="131" y="203"/>
                </a:cxn>
                <a:cxn ang="0">
                  <a:pos x="116" y="201"/>
                </a:cxn>
                <a:cxn ang="0">
                  <a:pos x="102" y="199"/>
                </a:cxn>
                <a:cxn ang="0">
                  <a:pos x="88" y="195"/>
                </a:cxn>
                <a:cxn ang="0">
                  <a:pos x="73" y="193"/>
                </a:cxn>
                <a:cxn ang="0">
                  <a:pos x="59" y="191"/>
                </a:cxn>
                <a:cxn ang="0">
                  <a:pos x="44" y="189"/>
                </a:cxn>
                <a:cxn ang="0">
                  <a:pos x="29" y="185"/>
                </a:cxn>
                <a:cxn ang="0">
                  <a:pos x="15" y="183"/>
                </a:cxn>
                <a:cxn ang="0">
                  <a:pos x="0" y="181"/>
                </a:cxn>
                <a:cxn ang="0">
                  <a:pos x="13" y="158"/>
                </a:cxn>
                <a:cxn ang="0">
                  <a:pos x="24" y="136"/>
                </a:cxn>
                <a:cxn ang="0">
                  <a:pos x="36" y="113"/>
                </a:cxn>
                <a:cxn ang="0">
                  <a:pos x="47" y="91"/>
                </a:cxn>
                <a:cxn ang="0">
                  <a:pos x="59" y="68"/>
                </a:cxn>
                <a:cxn ang="0">
                  <a:pos x="70" y="45"/>
                </a:cxn>
                <a:cxn ang="0">
                  <a:pos x="82" y="23"/>
                </a:cxn>
                <a:cxn ang="0">
                  <a:pos x="93" y="0"/>
                </a:cxn>
              </a:cxnLst>
              <a:rect l="0" t="0" r="r" b="b"/>
              <a:pathLst>
                <a:path w="334" h="221">
                  <a:moveTo>
                    <a:pt x="93" y="0"/>
                  </a:moveTo>
                  <a:lnTo>
                    <a:pt x="100" y="14"/>
                  </a:lnTo>
                  <a:lnTo>
                    <a:pt x="108" y="30"/>
                  </a:lnTo>
                  <a:lnTo>
                    <a:pt x="115" y="44"/>
                  </a:lnTo>
                  <a:lnTo>
                    <a:pt x="122" y="59"/>
                  </a:lnTo>
                  <a:lnTo>
                    <a:pt x="128" y="74"/>
                  </a:lnTo>
                  <a:lnTo>
                    <a:pt x="137" y="88"/>
                  </a:lnTo>
                  <a:lnTo>
                    <a:pt x="143" y="104"/>
                  </a:lnTo>
                  <a:lnTo>
                    <a:pt x="150" y="118"/>
                  </a:lnTo>
                  <a:lnTo>
                    <a:pt x="173" y="127"/>
                  </a:lnTo>
                  <a:lnTo>
                    <a:pt x="196" y="135"/>
                  </a:lnTo>
                  <a:lnTo>
                    <a:pt x="220" y="143"/>
                  </a:lnTo>
                  <a:lnTo>
                    <a:pt x="243" y="151"/>
                  </a:lnTo>
                  <a:lnTo>
                    <a:pt x="264" y="160"/>
                  </a:lnTo>
                  <a:lnTo>
                    <a:pt x="288" y="169"/>
                  </a:lnTo>
                  <a:lnTo>
                    <a:pt x="311" y="177"/>
                  </a:lnTo>
                  <a:lnTo>
                    <a:pt x="334" y="185"/>
                  </a:lnTo>
                  <a:lnTo>
                    <a:pt x="322" y="190"/>
                  </a:lnTo>
                  <a:lnTo>
                    <a:pt x="308" y="194"/>
                  </a:lnTo>
                  <a:lnTo>
                    <a:pt x="296" y="199"/>
                  </a:lnTo>
                  <a:lnTo>
                    <a:pt x="284" y="203"/>
                  </a:lnTo>
                  <a:lnTo>
                    <a:pt x="270" y="207"/>
                  </a:lnTo>
                  <a:lnTo>
                    <a:pt x="258" y="212"/>
                  </a:lnTo>
                  <a:lnTo>
                    <a:pt x="244" y="216"/>
                  </a:lnTo>
                  <a:lnTo>
                    <a:pt x="232" y="221"/>
                  </a:lnTo>
                  <a:lnTo>
                    <a:pt x="217" y="218"/>
                  </a:lnTo>
                  <a:lnTo>
                    <a:pt x="203" y="215"/>
                  </a:lnTo>
                  <a:lnTo>
                    <a:pt x="188" y="213"/>
                  </a:lnTo>
                  <a:lnTo>
                    <a:pt x="175" y="211"/>
                  </a:lnTo>
                  <a:lnTo>
                    <a:pt x="160" y="209"/>
                  </a:lnTo>
                  <a:lnTo>
                    <a:pt x="146" y="205"/>
                  </a:lnTo>
                  <a:lnTo>
                    <a:pt x="131" y="203"/>
                  </a:lnTo>
                  <a:lnTo>
                    <a:pt x="116" y="201"/>
                  </a:lnTo>
                  <a:lnTo>
                    <a:pt x="102" y="199"/>
                  </a:lnTo>
                  <a:lnTo>
                    <a:pt x="88" y="195"/>
                  </a:lnTo>
                  <a:lnTo>
                    <a:pt x="73" y="193"/>
                  </a:lnTo>
                  <a:lnTo>
                    <a:pt x="59" y="191"/>
                  </a:lnTo>
                  <a:lnTo>
                    <a:pt x="44" y="189"/>
                  </a:lnTo>
                  <a:lnTo>
                    <a:pt x="29" y="185"/>
                  </a:lnTo>
                  <a:lnTo>
                    <a:pt x="15" y="183"/>
                  </a:lnTo>
                  <a:lnTo>
                    <a:pt x="0" y="181"/>
                  </a:lnTo>
                  <a:lnTo>
                    <a:pt x="13" y="158"/>
                  </a:lnTo>
                  <a:lnTo>
                    <a:pt x="24" y="136"/>
                  </a:lnTo>
                  <a:lnTo>
                    <a:pt x="36" y="113"/>
                  </a:lnTo>
                  <a:lnTo>
                    <a:pt x="47" y="91"/>
                  </a:lnTo>
                  <a:lnTo>
                    <a:pt x="59" y="68"/>
                  </a:lnTo>
                  <a:lnTo>
                    <a:pt x="70" y="45"/>
                  </a:lnTo>
                  <a:lnTo>
                    <a:pt x="82" y="2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233A1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998" y="2038"/>
              <a:ext cx="105" cy="9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8" y="14"/>
                </a:cxn>
                <a:cxn ang="0">
                  <a:pos x="86" y="30"/>
                </a:cxn>
                <a:cxn ang="0">
                  <a:pos x="93" y="44"/>
                </a:cxn>
                <a:cxn ang="0">
                  <a:pos x="100" y="60"/>
                </a:cxn>
                <a:cxn ang="0">
                  <a:pos x="106" y="74"/>
                </a:cxn>
                <a:cxn ang="0">
                  <a:pos x="115" y="89"/>
                </a:cxn>
                <a:cxn ang="0">
                  <a:pos x="121" y="104"/>
                </a:cxn>
                <a:cxn ang="0">
                  <a:pos x="128" y="118"/>
                </a:cxn>
                <a:cxn ang="0">
                  <a:pos x="151" y="127"/>
                </a:cxn>
                <a:cxn ang="0">
                  <a:pos x="174" y="136"/>
                </a:cxn>
                <a:cxn ang="0">
                  <a:pos x="198" y="143"/>
                </a:cxn>
                <a:cxn ang="0">
                  <a:pos x="221" y="152"/>
                </a:cxn>
                <a:cxn ang="0">
                  <a:pos x="242" y="160"/>
                </a:cxn>
                <a:cxn ang="0">
                  <a:pos x="266" y="169"/>
                </a:cxn>
                <a:cxn ang="0">
                  <a:pos x="289" y="177"/>
                </a:cxn>
                <a:cxn ang="0">
                  <a:pos x="312" y="185"/>
                </a:cxn>
                <a:cxn ang="0">
                  <a:pos x="300" y="189"/>
                </a:cxn>
                <a:cxn ang="0">
                  <a:pos x="286" y="193"/>
                </a:cxn>
                <a:cxn ang="0">
                  <a:pos x="274" y="196"/>
                </a:cxn>
                <a:cxn ang="0">
                  <a:pos x="262" y="201"/>
                </a:cxn>
                <a:cxn ang="0">
                  <a:pos x="248" y="205"/>
                </a:cxn>
                <a:cxn ang="0">
                  <a:pos x="236" y="209"/>
                </a:cxn>
                <a:cxn ang="0">
                  <a:pos x="223" y="213"/>
                </a:cxn>
                <a:cxn ang="0">
                  <a:pos x="211" y="216"/>
                </a:cxn>
                <a:cxn ang="0">
                  <a:pos x="185" y="211"/>
                </a:cxn>
                <a:cxn ang="0">
                  <a:pos x="158" y="206"/>
                </a:cxn>
                <a:cxn ang="0">
                  <a:pos x="132" y="201"/>
                </a:cxn>
                <a:cxn ang="0">
                  <a:pos x="105" y="196"/>
                </a:cxn>
                <a:cxn ang="0">
                  <a:pos x="79" y="191"/>
                </a:cxn>
                <a:cxn ang="0">
                  <a:pos x="52" y="186"/>
                </a:cxn>
                <a:cxn ang="0">
                  <a:pos x="26" y="181"/>
                </a:cxn>
                <a:cxn ang="0">
                  <a:pos x="0" y="177"/>
                </a:cxn>
                <a:cxn ang="0">
                  <a:pos x="8" y="154"/>
                </a:cxn>
                <a:cxn ang="0">
                  <a:pos x="18" y="132"/>
                </a:cxn>
                <a:cxn ang="0">
                  <a:pos x="26" y="110"/>
                </a:cxn>
                <a:cxn ang="0">
                  <a:pos x="36" y="88"/>
                </a:cxn>
                <a:cxn ang="0">
                  <a:pos x="45" y="66"/>
                </a:cxn>
                <a:cxn ang="0">
                  <a:pos x="53" y="44"/>
                </a:cxn>
                <a:cxn ang="0">
                  <a:pos x="63" y="22"/>
                </a:cxn>
                <a:cxn ang="0">
                  <a:pos x="71" y="0"/>
                </a:cxn>
              </a:cxnLst>
              <a:rect l="0" t="0" r="r" b="b"/>
              <a:pathLst>
                <a:path w="312" h="216">
                  <a:moveTo>
                    <a:pt x="71" y="0"/>
                  </a:moveTo>
                  <a:lnTo>
                    <a:pt x="78" y="14"/>
                  </a:lnTo>
                  <a:lnTo>
                    <a:pt x="86" y="30"/>
                  </a:lnTo>
                  <a:lnTo>
                    <a:pt x="93" y="44"/>
                  </a:lnTo>
                  <a:lnTo>
                    <a:pt x="100" y="60"/>
                  </a:lnTo>
                  <a:lnTo>
                    <a:pt x="106" y="74"/>
                  </a:lnTo>
                  <a:lnTo>
                    <a:pt x="115" y="89"/>
                  </a:lnTo>
                  <a:lnTo>
                    <a:pt x="121" y="104"/>
                  </a:lnTo>
                  <a:lnTo>
                    <a:pt x="128" y="118"/>
                  </a:lnTo>
                  <a:lnTo>
                    <a:pt x="151" y="127"/>
                  </a:lnTo>
                  <a:lnTo>
                    <a:pt x="174" y="136"/>
                  </a:lnTo>
                  <a:lnTo>
                    <a:pt x="198" y="143"/>
                  </a:lnTo>
                  <a:lnTo>
                    <a:pt x="221" y="152"/>
                  </a:lnTo>
                  <a:lnTo>
                    <a:pt x="242" y="160"/>
                  </a:lnTo>
                  <a:lnTo>
                    <a:pt x="266" y="169"/>
                  </a:lnTo>
                  <a:lnTo>
                    <a:pt x="289" y="177"/>
                  </a:lnTo>
                  <a:lnTo>
                    <a:pt x="312" y="185"/>
                  </a:lnTo>
                  <a:lnTo>
                    <a:pt x="300" y="189"/>
                  </a:lnTo>
                  <a:lnTo>
                    <a:pt x="286" y="193"/>
                  </a:lnTo>
                  <a:lnTo>
                    <a:pt x="274" y="196"/>
                  </a:lnTo>
                  <a:lnTo>
                    <a:pt x="262" y="201"/>
                  </a:lnTo>
                  <a:lnTo>
                    <a:pt x="248" y="205"/>
                  </a:lnTo>
                  <a:lnTo>
                    <a:pt x="236" y="209"/>
                  </a:lnTo>
                  <a:lnTo>
                    <a:pt x="223" y="213"/>
                  </a:lnTo>
                  <a:lnTo>
                    <a:pt x="211" y="216"/>
                  </a:lnTo>
                  <a:lnTo>
                    <a:pt x="185" y="211"/>
                  </a:lnTo>
                  <a:lnTo>
                    <a:pt x="158" y="206"/>
                  </a:lnTo>
                  <a:lnTo>
                    <a:pt x="132" y="201"/>
                  </a:lnTo>
                  <a:lnTo>
                    <a:pt x="105" y="196"/>
                  </a:lnTo>
                  <a:lnTo>
                    <a:pt x="79" y="191"/>
                  </a:lnTo>
                  <a:lnTo>
                    <a:pt x="52" y="186"/>
                  </a:lnTo>
                  <a:lnTo>
                    <a:pt x="26" y="181"/>
                  </a:lnTo>
                  <a:lnTo>
                    <a:pt x="0" y="177"/>
                  </a:lnTo>
                  <a:lnTo>
                    <a:pt x="8" y="154"/>
                  </a:lnTo>
                  <a:lnTo>
                    <a:pt x="18" y="132"/>
                  </a:lnTo>
                  <a:lnTo>
                    <a:pt x="26" y="110"/>
                  </a:lnTo>
                  <a:lnTo>
                    <a:pt x="36" y="88"/>
                  </a:lnTo>
                  <a:lnTo>
                    <a:pt x="45" y="66"/>
                  </a:lnTo>
                  <a:lnTo>
                    <a:pt x="53" y="44"/>
                  </a:lnTo>
                  <a:lnTo>
                    <a:pt x="63" y="2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53D0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005" y="2038"/>
              <a:ext cx="98" cy="93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7" y="14"/>
                </a:cxn>
                <a:cxn ang="0">
                  <a:pos x="65" y="30"/>
                </a:cxn>
                <a:cxn ang="0">
                  <a:pos x="72" y="44"/>
                </a:cxn>
                <a:cxn ang="0">
                  <a:pos x="79" y="60"/>
                </a:cxn>
                <a:cxn ang="0">
                  <a:pos x="85" y="74"/>
                </a:cxn>
                <a:cxn ang="0">
                  <a:pos x="94" y="89"/>
                </a:cxn>
                <a:cxn ang="0">
                  <a:pos x="100" y="104"/>
                </a:cxn>
                <a:cxn ang="0">
                  <a:pos x="107" y="119"/>
                </a:cxn>
                <a:cxn ang="0">
                  <a:pos x="130" y="127"/>
                </a:cxn>
                <a:cxn ang="0">
                  <a:pos x="153" y="136"/>
                </a:cxn>
                <a:cxn ang="0">
                  <a:pos x="177" y="143"/>
                </a:cxn>
                <a:cxn ang="0">
                  <a:pos x="200" y="152"/>
                </a:cxn>
                <a:cxn ang="0">
                  <a:pos x="221" y="160"/>
                </a:cxn>
                <a:cxn ang="0">
                  <a:pos x="245" y="169"/>
                </a:cxn>
                <a:cxn ang="0">
                  <a:pos x="268" y="177"/>
                </a:cxn>
                <a:cxn ang="0">
                  <a:pos x="291" y="185"/>
                </a:cxn>
                <a:cxn ang="0">
                  <a:pos x="279" y="189"/>
                </a:cxn>
                <a:cxn ang="0">
                  <a:pos x="266" y="192"/>
                </a:cxn>
                <a:cxn ang="0">
                  <a:pos x="254" y="195"/>
                </a:cxn>
                <a:cxn ang="0">
                  <a:pos x="241" y="199"/>
                </a:cxn>
                <a:cxn ang="0">
                  <a:pos x="228" y="203"/>
                </a:cxn>
                <a:cxn ang="0">
                  <a:pos x="216" y="206"/>
                </a:cxn>
                <a:cxn ang="0">
                  <a:pos x="202" y="210"/>
                </a:cxn>
                <a:cxn ang="0">
                  <a:pos x="190" y="213"/>
                </a:cxn>
                <a:cxn ang="0">
                  <a:pos x="166" y="207"/>
                </a:cxn>
                <a:cxn ang="0">
                  <a:pos x="143" y="203"/>
                </a:cxn>
                <a:cxn ang="0">
                  <a:pos x="118" y="198"/>
                </a:cxn>
                <a:cxn ang="0">
                  <a:pos x="95" y="192"/>
                </a:cxn>
                <a:cxn ang="0">
                  <a:pos x="72" y="188"/>
                </a:cxn>
                <a:cxn ang="0">
                  <a:pos x="47" y="182"/>
                </a:cxn>
                <a:cxn ang="0">
                  <a:pos x="24" y="178"/>
                </a:cxn>
                <a:cxn ang="0">
                  <a:pos x="0" y="172"/>
                </a:cxn>
                <a:cxn ang="0">
                  <a:pos x="6" y="150"/>
                </a:cxn>
                <a:cxn ang="0">
                  <a:pos x="13" y="129"/>
                </a:cxn>
                <a:cxn ang="0">
                  <a:pos x="19" y="107"/>
                </a:cxn>
                <a:cxn ang="0">
                  <a:pos x="25" y="86"/>
                </a:cxn>
                <a:cxn ang="0">
                  <a:pos x="31" y="64"/>
                </a:cxn>
                <a:cxn ang="0">
                  <a:pos x="38" y="43"/>
                </a:cxn>
                <a:cxn ang="0">
                  <a:pos x="43" y="21"/>
                </a:cxn>
                <a:cxn ang="0">
                  <a:pos x="50" y="0"/>
                </a:cxn>
              </a:cxnLst>
              <a:rect l="0" t="0" r="r" b="b"/>
              <a:pathLst>
                <a:path w="291" h="213">
                  <a:moveTo>
                    <a:pt x="50" y="0"/>
                  </a:moveTo>
                  <a:lnTo>
                    <a:pt x="57" y="14"/>
                  </a:lnTo>
                  <a:lnTo>
                    <a:pt x="65" y="30"/>
                  </a:lnTo>
                  <a:lnTo>
                    <a:pt x="72" y="44"/>
                  </a:lnTo>
                  <a:lnTo>
                    <a:pt x="79" y="60"/>
                  </a:lnTo>
                  <a:lnTo>
                    <a:pt x="85" y="74"/>
                  </a:lnTo>
                  <a:lnTo>
                    <a:pt x="94" y="89"/>
                  </a:lnTo>
                  <a:lnTo>
                    <a:pt x="100" y="104"/>
                  </a:lnTo>
                  <a:lnTo>
                    <a:pt x="107" y="119"/>
                  </a:lnTo>
                  <a:lnTo>
                    <a:pt x="130" y="127"/>
                  </a:lnTo>
                  <a:lnTo>
                    <a:pt x="153" y="136"/>
                  </a:lnTo>
                  <a:lnTo>
                    <a:pt x="177" y="143"/>
                  </a:lnTo>
                  <a:lnTo>
                    <a:pt x="200" y="152"/>
                  </a:lnTo>
                  <a:lnTo>
                    <a:pt x="221" y="160"/>
                  </a:lnTo>
                  <a:lnTo>
                    <a:pt x="245" y="169"/>
                  </a:lnTo>
                  <a:lnTo>
                    <a:pt x="268" y="177"/>
                  </a:lnTo>
                  <a:lnTo>
                    <a:pt x="291" y="185"/>
                  </a:lnTo>
                  <a:lnTo>
                    <a:pt x="279" y="189"/>
                  </a:lnTo>
                  <a:lnTo>
                    <a:pt x="266" y="192"/>
                  </a:lnTo>
                  <a:lnTo>
                    <a:pt x="254" y="195"/>
                  </a:lnTo>
                  <a:lnTo>
                    <a:pt x="241" y="199"/>
                  </a:lnTo>
                  <a:lnTo>
                    <a:pt x="228" y="203"/>
                  </a:lnTo>
                  <a:lnTo>
                    <a:pt x="216" y="206"/>
                  </a:lnTo>
                  <a:lnTo>
                    <a:pt x="202" y="210"/>
                  </a:lnTo>
                  <a:lnTo>
                    <a:pt x="190" y="213"/>
                  </a:lnTo>
                  <a:lnTo>
                    <a:pt x="166" y="207"/>
                  </a:lnTo>
                  <a:lnTo>
                    <a:pt x="143" y="203"/>
                  </a:lnTo>
                  <a:lnTo>
                    <a:pt x="118" y="198"/>
                  </a:lnTo>
                  <a:lnTo>
                    <a:pt x="95" y="192"/>
                  </a:lnTo>
                  <a:lnTo>
                    <a:pt x="72" y="188"/>
                  </a:lnTo>
                  <a:lnTo>
                    <a:pt x="47" y="182"/>
                  </a:lnTo>
                  <a:lnTo>
                    <a:pt x="24" y="178"/>
                  </a:lnTo>
                  <a:lnTo>
                    <a:pt x="0" y="172"/>
                  </a:lnTo>
                  <a:lnTo>
                    <a:pt x="6" y="150"/>
                  </a:lnTo>
                  <a:lnTo>
                    <a:pt x="13" y="129"/>
                  </a:lnTo>
                  <a:lnTo>
                    <a:pt x="19" y="107"/>
                  </a:lnTo>
                  <a:lnTo>
                    <a:pt x="25" y="86"/>
                  </a:lnTo>
                  <a:lnTo>
                    <a:pt x="31" y="64"/>
                  </a:lnTo>
                  <a:lnTo>
                    <a:pt x="38" y="43"/>
                  </a:lnTo>
                  <a:lnTo>
                    <a:pt x="43" y="2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3D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012" y="2038"/>
              <a:ext cx="91" cy="9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4"/>
                </a:cxn>
                <a:cxn ang="0">
                  <a:pos x="44" y="30"/>
                </a:cxn>
                <a:cxn ang="0">
                  <a:pos x="51" y="44"/>
                </a:cxn>
                <a:cxn ang="0">
                  <a:pos x="58" y="60"/>
                </a:cxn>
                <a:cxn ang="0">
                  <a:pos x="64" y="74"/>
                </a:cxn>
                <a:cxn ang="0">
                  <a:pos x="73" y="89"/>
                </a:cxn>
                <a:cxn ang="0">
                  <a:pos x="79" y="104"/>
                </a:cxn>
                <a:cxn ang="0">
                  <a:pos x="86" y="119"/>
                </a:cxn>
                <a:cxn ang="0">
                  <a:pos x="109" y="127"/>
                </a:cxn>
                <a:cxn ang="0">
                  <a:pos x="132" y="136"/>
                </a:cxn>
                <a:cxn ang="0">
                  <a:pos x="156" y="143"/>
                </a:cxn>
                <a:cxn ang="0">
                  <a:pos x="179" y="152"/>
                </a:cxn>
                <a:cxn ang="0">
                  <a:pos x="200" y="160"/>
                </a:cxn>
                <a:cxn ang="0">
                  <a:pos x="224" y="169"/>
                </a:cxn>
                <a:cxn ang="0">
                  <a:pos x="247" y="177"/>
                </a:cxn>
                <a:cxn ang="0">
                  <a:pos x="270" y="185"/>
                </a:cxn>
                <a:cxn ang="0">
                  <a:pos x="258" y="189"/>
                </a:cxn>
                <a:cxn ang="0">
                  <a:pos x="245" y="191"/>
                </a:cxn>
                <a:cxn ang="0">
                  <a:pos x="233" y="194"/>
                </a:cxn>
                <a:cxn ang="0">
                  <a:pos x="220" y="196"/>
                </a:cxn>
                <a:cxn ang="0">
                  <a:pos x="207" y="200"/>
                </a:cxn>
                <a:cxn ang="0">
                  <a:pos x="195" y="203"/>
                </a:cxn>
                <a:cxn ang="0">
                  <a:pos x="181" y="205"/>
                </a:cxn>
                <a:cxn ang="0">
                  <a:pos x="169" y="209"/>
                </a:cxn>
                <a:cxn ang="0">
                  <a:pos x="149" y="203"/>
                </a:cxn>
                <a:cxn ang="0">
                  <a:pos x="127" y="199"/>
                </a:cxn>
                <a:cxn ang="0">
                  <a:pos x="107" y="193"/>
                </a:cxn>
                <a:cxn ang="0">
                  <a:pos x="85" y="188"/>
                </a:cxn>
                <a:cxn ang="0">
                  <a:pos x="63" y="183"/>
                </a:cxn>
                <a:cxn ang="0">
                  <a:pos x="43" y="178"/>
                </a:cxn>
                <a:cxn ang="0">
                  <a:pos x="21" y="173"/>
                </a:cxn>
                <a:cxn ang="0">
                  <a:pos x="0" y="168"/>
                </a:cxn>
                <a:cxn ang="0">
                  <a:pos x="7" y="126"/>
                </a:cxn>
                <a:cxn ang="0">
                  <a:pos x="15" y="84"/>
                </a:cxn>
                <a:cxn ang="0">
                  <a:pos x="22" y="42"/>
                </a:cxn>
                <a:cxn ang="0">
                  <a:pos x="29" y="0"/>
                </a:cxn>
              </a:cxnLst>
              <a:rect l="0" t="0" r="r" b="b"/>
              <a:pathLst>
                <a:path w="270" h="209">
                  <a:moveTo>
                    <a:pt x="29" y="0"/>
                  </a:moveTo>
                  <a:lnTo>
                    <a:pt x="36" y="14"/>
                  </a:lnTo>
                  <a:lnTo>
                    <a:pt x="44" y="30"/>
                  </a:lnTo>
                  <a:lnTo>
                    <a:pt x="51" y="44"/>
                  </a:lnTo>
                  <a:lnTo>
                    <a:pt x="58" y="60"/>
                  </a:lnTo>
                  <a:lnTo>
                    <a:pt x="64" y="74"/>
                  </a:lnTo>
                  <a:lnTo>
                    <a:pt x="73" y="89"/>
                  </a:lnTo>
                  <a:lnTo>
                    <a:pt x="79" y="104"/>
                  </a:lnTo>
                  <a:lnTo>
                    <a:pt x="86" y="119"/>
                  </a:lnTo>
                  <a:lnTo>
                    <a:pt x="109" y="127"/>
                  </a:lnTo>
                  <a:lnTo>
                    <a:pt x="132" y="136"/>
                  </a:lnTo>
                  <a:lnTo>
                    <a:pt x="156" y="143"/>
                  </a:lnTo>
                  <a:lnTo>
                    <a:pt x="179" y="152"/>
                  </a:lnTo>
                  <a:lnTo>
                    <a:pt x="200" y="160"/>
                  </a:lnTo>
                  <a:lnTo>
                    <a:pt x="224" y="169"/>
                  </a:lnTo>
                  <a:lnTo>
                    <a:pt x="247" y="177"/>
                  </a:lnTo>
                  <a:lnTo>
                    <a:pt x="270" y="185"/>
                  </a:lnTo>
                  <a:lnTo>
                    <a:pt x="258" y="189"/>
                  </a:lnTo>
                  <a:lnTo>
                    <a:pt x="245" y="191"/>
                  </a:lnTo>
                  <a:lnTo>
                    <a:pt x="233" y="194"/>
                  </a:lnTo>
                  <a:lnTo>
                    <a:pt x="220" y="196"/>
                  </a:lnTo>
                  <a:lnTo>
                    <a:pt x="207" y="200"/>
                  </a:lnTo>
                  <a:lnTo>
                    <a:pt x="195" y="203"/>
                  </a:lnTo>
                  <a:lnTo>
                    <a:pt x="181" y="205"/>
                  </a:lnTo>
                  <a:lnTo>
                    <a:pt x="169" y="209"/>
                  </a:lnTo>
                  <a:lnTo>
                    <a:pt x="149" y="203"/>
                  </a:lnTo>
                  <a:lnTo>
                    <a:pt x="127" y="199"/>
                  </a:lnTo>
                  <a:lnTo>
                    <a:pt x="107" y="193"/>
                  </a:lnTo>
                  <a:lnTo>
                    <a:pt x="85" y="188"/>
                  </a:lnTo>
                  <a:lnTo>
                    <a:pt x="63" y="183"/>
                  </a:lnTo>
                  <a:lnTo>
                    <a:pt x="43" y="178"/>
                  </a:lnTo>
                  <a:lnTo>
                    <a:pt x="21" y="173"/>
                  </a:lnTo>
                  <a:lnTo>
                    <a:pt x="0" y="168"/>
                  </a:lnTo>
                  <a:lnTo>
                    <a:pt x="7" y="126"/>
                  </a:lnTo>
                  <a:lnTo>
                    <a:pt x="15" y="84"/>
                  </a:lnTo>
                  <a:lnTo>
                    <a:pt x="22" y="4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93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019" y="2038"/>
              <a:ext cx="84" cy="9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16"/>
                </a:cxn>
                <a:cxn ang="0">
                  <a:pos x="23" y="30"/>
                </a:cxn>
                <a:cxn ang="0">
                  <a:pos x="30" y="45"/>
                </a:cxn>
                <a:cxn ang="0">
                  <a:pos x="37" y="60"/>
                </a:cxn>
                <a:cxn ang="0">
                  <a:pos x="43" y="75"/>
                </a:cxn>
                <a:cxn ang="0">
                  <a:pos x="52" y="89"/>
                </a:cxn>
                <a:cxn ang="0">
                  <a:pos x="58" y="105"/>
                </a:cxn>
                <a:cxn ang="0">
                  <a:pos x="65" y="120"/>
                </a:cxn>
                <a:cxn ang="0">
                  <a:pos x="88" y="128"/>
                </a:cxn>
                <a:cxn ang="0">
                  <a:pos x="111" y="136"/>
                </a:cxn>
                <a:cxn ang="0">
                  <a:pos x="135" y="145"/>
                </a:cxn>
                <a:cxn ang="0">
                  <a:pos x="158" y="152"/>
                </a:cxn>
                <a:cxn ang="0">
                  <a:pos x="179" y="161"/>
                </a:cxn>
                <a:cxn ang="0">
                  <a:pos x="203" y="169"/>
                </a:cxn>
                <a:cxn ang="0">
                  <a:pos x="226" y="178"/>
                </a:cxn>
                <a:cxn ang="0">
                  <a:pos x="249" y="185"/>
                </a:cxn>
                <a:cxn ang="0">
                  <a:pos x="237" y="188"/>
                </a:cxn>
                <a:cxn ang="0">
                  <a:pos x="224" y="190"/>
                </a:cxn>
                <a:cxn ang="0">
                  <a:pos x="212" y="193"/>
                </a:cxn>
                <a:cxn ang="0">
                  <a:pos x="200" y="195"/>
                </a:cxn>
                <a:cxn ang="0">
                  <a:pos x="186" y="198"/>
                </a:cxn>
                <a:cxn ang="0">
                  <a:pos x="174" y="200"/>
                </a:cxn>
                <a:cxn ang="0">
                  <a:pos x="162" y="203"/>
                </a:cxn>
                <a:cxn ang="0">
                  <a:pos x="150" y="205"/>
                </a:cxn>
                <a:cxn ang="0">
                  <a:pos x="130" y="200"/>
                </a:cxn>
                <a:cxn ang="0">
                  <a:pos x="111" y="194"/>
                </a:cxn>
                <a:cxn ang="0">
                  <a:pos x="94" y="190"/>
                </a:cxn>
                <a:cxn ang="0">
                  <a:pos x="75" y="184"/>
                </a:cxn>
                <a:cxn ang="0">
                  <a:pos x="56" y="179"/>
                </a:cxn>
                <a:cxn ang="0">
                  <a:pos x="38" y="174"/>
                </a:cxn>
                <a:cxn ang="0">
                  <a:pos x="19" y="169"/>
                </a:cxn>
                <a:cxn ang="0">
                  <a:pos x="0" y="163"/>
                </a:cxn>
                <a:cxn ang="0">
                  <a:pos x="3" y="123"/>
                </a:cxn>
                <a:cxn ang="0">
                  <a:pos x="4" y="82"/>
                </a:cxn>
                <a:cxn ang="0">
                  <a:pos x="7" y="41"/>
                </a:cxn>
                <a:cxn ang="0">
                  <a:pos x="8" y="0"/>
                </a:cxn>
              </a:cxnLst>
              <a:rect l="0" t="0" r="r" b="b"/>
              <a:pathLst>
                <a:path w="249" h="205">
                  <a:moveTo>
                    <a:pt x="8" y="0"/>
                  </a:moveTo>
                  <a:lnTo>
                    <a:pt x="15" y="16"/>
                  </a:lnTo>
                  <a:lnTo>
                    <a:pt x="23" y="30"/>
                  </a:lnTo>
                  <a:lnTo>
                    <a:pt x="30" y="45"/>
                  </a:lnTo>
                  <a:lnTo>
                    <a:pt x="37" y="60"/>
                  </a:lnTo>
                  <a:lnTo>
                    <a:pt x="43" y="75"/>
                  </a:lnTo>
                  <a:lnTo>
                    <a:pt x="52" y="89"/>
                  </a:lnTo>
                  <a:lnTo>
                    <a:pt x="58" y="105"/>
                  </a:lnTo>
                  <a:lnTo>
                    <a:pt x="65" y="120"/>
                  </a:lnTo>
                  <a:lnTo>
                    <a:pt x="88" y="128"/>
                  </a:lnTo>
                  <a:lnTo>
                    <a:pt x="111" y="136"/>
                  </a:lnTo>
                  <a:lnTo>
                    <a:pt x="135" y="145"/>
                  </a:lnTo>
                  <a:lnTo>
                    <a:pt x="158" y="152"/>
                  </a:lnTo>
                  <a:lnTo>
                    <a:pt x="179" y="161"/>
                  </a:lnTo>
                  <a:lnTo>
                    <a:pt x="203" y="169"/>
                  </a:lnTo>
                  <a:lnTo>
                    <a:pt x="226" y="178"/>
                  </a:lnTo>
                  <a:lnTo>
                    <a:pt x="249" y="185"/>
                  </a:lnTo>
                  <a:lnTo>
                    <a:pt x="237" y="188"/>
                  </a:lnTo>
                  <a:lnTo>
                    <a:pt x="224" y="190"/>
                  </a:lnTo>
                  <a:lnTo>
                    <a:pt x="212" y="193"/>
                  </a:lnTo>
                  <a:lnTo>
                    <a:pt x="200" y="195"/>
                  </a:lnTo>
                  <a:lnTo>
                    <a:pt x="186" y="198"/>
                  </a:lnTo>
                  <a:lnTo>
                    <a:pt x="174" y="200"/>
                  </a:lnTo>
                  <a:lnTo>
                    <a:pt x="162" y="203"/>
                  </a:lnTo>
                  <a:lnTo>
                    <a:pt x="150" y="205"/>
                  </a:lnTo>
                  <a:lnTo>
                    <a:pt x="130" y="200"/>
                  </a:lnTo>
                  <a:lnTo>
                    <a:pt x="111" y="194"/>
                  </a:lnTo>
                  <a:lnTo>
                    <a:pt x="94" y="190"/>
                  </a:lnTo>
                  <a:lnTo>
                    <a:pt x="75" y="184"/>
                  </a:lnTo>
                  <a:lnTo>
                    <a:pt x="56" y="179"/>
                  </a:lnTo>
                  <a:lnTo>
                    <a:pt x="38" y="174"/>
                  </a:lnTo>
                  <a:lnTo>
                    <a:pt x="19" y="169"/>
                  </a:lnTo>
                  <a:lnTo>
                    <a:pt x="0" y="163"/>
                  </a:lnTo>
                  <a:lnTo>
                    <a:pt x="3" y="123"/>
                  </a:lnTo>
                  <a:lnTo>
                    <a:pt x="4" y="82"/>
                  </a:lnTo>
                  <a:lnTo>
                    <a:pt x="7" y="4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842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022" y="2038"/>
              <a:ext cx="81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6"/>
                </a:cxn>
                <a:cxn ang="0">
                  <a:pos x="15" y="30"/>
                </a:cxn>
                <a:cxn ang="0">
                  <a:pos x="22" y="45"/>
                </a:cxn>
                <a:cxn ang="0">
                  <a:pos x="29" y="60"/>
                </a:cxn>
                <a:cxn ang="0">
                  <a:pos x="35" y="75"/>
                </a:cxn>
                <a:cxn ang="0">
                  <a:pos x="44" y="91"/>
                </a:cxn>
                <a:cxn ang="0">
                  <a:pos x="50" y="105"/>
                </a:cxn>
                <a:cxn ang="0">
                  <a:pos x="57" y="120"/>
                </a:cxn>
                <a:cxn ang="0">
                  <a:pos x="80" y="128"/>
                </a:cxn>
                <a:cxn ang="0">
                  <a:pos x="103" y="137"/>
                </a:cxn>
                <a:cxn ang="0">
                  <a:pos x="127" y="145"/>
                </a:cxn>
                <a:cxn ang="0">
                  <a:pos x="150" y="152"/>
                </a:cxn>
                <a:cxn ang="0">
                  <a:pos x="171" y="161"/>
                </a:cxn>
                <a:cxn ang="0">
                  <a:pos x="195" y="169"/>
                </a:cxn>
                <a:cxn ang="0">
                  <a:pos x="218" y="178"/>
                </a:cxn>
                <a:cxn ang="0">
                  <a:pos x="241" y="185"/>
                </a:cxn>
                <a:cxn ang="0">
                  <a:pos x="229" y="188"/>
                </a:cxn>
                <a:cxn ang="0">
                  <a:pos x="216" y="190"/>
                </a:cxn>
                <a:cxn ang="0">
                  <a:pos x="204" y="191"/>
                </a:cxn>
                <a:cxn ang="0">
                  <a:pos x="192" y="193"/>
                </a:cxn>
                <a:cxn ang="0">
                  <a:pos x="180" y="195"/>
                </a:cxn>
                <a:cxn ang="0">
                  <a:pos x="167" y="196"/>
                </a:cxn>
                <a:cxn ang="0">
                  <a:pos x="154" y="199"/>
                </a:cxn>
                <a:cxn ang="0">
                  <a:pos x="142" y="201"/>
                </a:cxn>
                <a:cxn ang="0">
                  <a:pos x="125" y="195"/>
                </a:cxn>
                <a:cxn ang="0">
                  <a:pos x="110" y="191"/>
                </a:cxn>
                <a:cxn ang="0">
                  <a:pos x="94" y="185"/>
                </a:cxn>
                <a:cxn ang="0">
                  <a:pos x="78" y="180"/>
                </a:cxn>
                <a:cxn ang="0">
                  <a:pos x="61" y="175"/>
                </a:cxn>
                <a:cxn ang="0">
                  <a:pos x="45" y="170"/>
                </a:cxn>
                <a:cxn ang="0">
                  <a:pos x="30" y="164"/>
                </a:cxn>
                <a:cxn ang="0">
                  <a:pos x="14" y="159"/>
                </a:cxn>
                <a:cxn ang="0">
                  <a:pos x="11" y="119"/>
                </a:cxn>
                <a:cxn ang="0">
                  <a:pos x="7" y="80"/>
                </a:cxn>
                <a:cxn ang="0">
                  <a:pos x="4" y="40"/>
                </a:cxn>
                <a:cxn ang="0">
                  <a:pos x="0" y="0"/>
                </a:cxn>
              </a:cxnLst>
              <a:rect l="0" t="0" r="r" b="b"/>
              <a:pathLst>
                <a:path w="241" h="201">
                  <a:moveTo>
                    <a:pt x="0" y="0"/>
                  </a:moveTo>
                  <a:lnTo>
                    <a:pt x="7" y="16"/>
                  </a:lnTo>
                  <a:lnTo>
                    <a:pt x="15" y="30"/>
                  </a:lnTo>
                  <a:lnTo>
                    <a:pt x="22" y="45"/>
                  </a:lnTo>
                  <a:lnTo>
                    <a:pt x="29" y="60"/>
                  </a:lnTo>
                  <a:lnTo>
                    <a:pt x="35" y="75"/>
                  </a:lnTo>
                  <a:lnTo>
                    <a:pt x="44" y="91"/>
                  </a:lnTo>
                  <a:lnTo>
                    <a:pt x="50" y="105"/>
                  </a:lnTo>
                  <a:lnTo>
                    <a:pt x="57" y="120"/>
                  </a:lnTo>
                  <a:lnTo>
                    <a:pt x="80" y="128"/>
                  </a:lnTo>
                  <a:lnTo>
                    <a:pt x="103" y="137"/>
                  </a:lnTo>
                  <a:lnTo>
                    <a:pt x="127" y="145"/>
                  </a:lnTo>
                  <a:lnTo>
                    <a:pt x="150" y="152"/>
                  </a:lnTo>
                  <a:lnTo>
                    <a:pt x="171" y="161"/>
                  </a:lnTo>
                  <a:lnTo>
                    <a:pt x="195" y="169"/>
                  </a:lnTo>
                  <a:lnTo>
                    <a:pt x="218" y="178"/>
                  </a:lnTo>
                  <a:lnTo>
                    <a:pt x="241" y="185"/>
                  </a:lnTo>
                  <a:lnTo>
                    <a:pt x="229" y="188"/>
                  </a:lnTo>
                  <a:lnTo>
                    <a:pt x="216" y="190"/>
                  </a:lnTo>
                  <a:lnTo>
                    <a:pt x="204" y="191"/>
                  </a:lnTo>
                  <a:lnTo>
                    <a:pt x="192" y="193"/>
                  </a:lnTo>
                  <a:lnTo>
                    <a:pt x="180" y="195"/>
                  </a:lnTo>
                  <a:lnTo>
                    <a:pt x="167" y="196"/>
                  </a:lnTo>
                  <a:lnTo>
                    <a:pt x="154" y="199"/>
                  </a:lnTo>
                  <a:lnTo>
                    <a:pt x="142" y="201"/>
                  </a:lnTo>
                  <a:lnTo>
                    <a:pt x="125" y="195"/>
                  </a:lnTo>
                  <a:lnTo>
                    <a:pt x="110" y="191"/>
                  </a:lnTo>
                  <a:lnTo>
                    <a:pt x="94" y="185"/>
                  </a:lnTo>
                  <a:lnTo>
                    <a:pt x="78" y="180"/>
                  </a:lnTo>
                  <a:lnTo>
                    <a:pt x="61" y="175"/>
                  </a:lnTo>
                  <a:lnTo>
                    <a:pt x="45" y="170"/>
                  </a:lnTo>
                  <a:lnTo>
                    <a:pt x="30" y="164"/>
                  </a:lnTo>
                  <a:lnTo>
                    <a:pt x="14" y="159"/>
                  </a:lnTo>
                  <a:lnTo>
                    <a:pt x="11" y="119"/>
                  </a:lnTo>
                  <a:lnTo>
                    <a:pt x="7" y="80"/>
                  </a:lnTo>
                  <a:lnTo>
                    <a:pt x="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022" y="2038"/>
              <a:ext cx="81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20"/>
                </a:cxn>
                <a:cxn ang="0">
                  <a:pos x="241" y="185"/>
                </a:cxn>
                <a:cxn ang="0">
                  <a:pos x="142" y="198"/>
                </a:cxn>
                <a:cxn ang="0">
                  <a:pos x="35" y="154"/>
                </a:cxn>
                <a:cxn ang="0">
                  <a:pos x="0" y="0"/>
                </a:cxn>
              </a:cxnLst>
              <a:rect l="0" t="0" r="r" b="b"/>
              <a:pathLst>
                <a:path w="241" h="198">
                  <a:moveTo>
                    <a:pt x="0" y="0"/>
                  </a:moveTo>
                  <a:lnTo>
                    <a:pt x="57" y="120"/>
                  </a:lnTo>
                  <a:lnTo>
                    <a:pt x="241" y="185"/>
                  </a:lnTo>
                  <a:lnTo>
                    <a:pt x="142" y="198"/>
                  </a:lnTo>
                  <a:lnTo>
                    <a:pt x="35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803" y="1943"/>
              <a:ext cx="72" cy="12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5" y="140"/>
                </a:cxn>
                <a:cxn ang="0">
                  <a:pos x="213" y="277"/>
                </a:cxn>
                <a:cxn ang="0">
                  <a:pos x="113" y="253"/>
                </a:cxn>
                <a:cxn ang="0">
                  <a:pos x="0" y="69"/>
                </a:cxn>
                <a:cxn ang="0">
                  <a:pos x="28" y="0"/>
                </a:cxn>
              </a:cxnLst>
              <a:rect l="0" t="0" r="r" b="b"/>
              <a:pathLst>
                <a:path w="213" h="277">
                  <a:moveTo>
                    <a:pt x="28" y="0"/>
                  </a:moveTo>
                  <a:lnTo>
                    <a:pt x="85" y="140"/>
                  </a:lnTo>
                  <a:lnTo>
                    <a:pt x="213" y="277"/>
                  </a:lnTo>
                  <a:lnTo>
                    <a:pt x="113" y="253"/>
                  </a:lnTo>
                  <a:lnTo>
                    <a:pt x="0" y="6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179" y="1887"/>
              <a:ext cx="91" cy="18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99" y="116"/>
                </a:cxn>
                <a:cxn ang="0">
                  <a:pos x="270" y="162"/>
                </a:cxn>
                <a:cxn ang="0">
                  <a:pos x="226" y="267"/>
                </a:cxn>
                <a:cxn ang="0">
                  <a:pos x="132" y="415"/>
                </a:cxn>
                <a:cxn ang="0">
                  <a:pos x="155" y="290"/>
                </a:cxn>
                <a:cxn ang="0">
                  <a:pos x="184" y="150"/>
                </a:cxn>
                <a:cxn ang="0">
                  <a:pos x="0" y="23"/>
                </a:cxn>
                <a:cxn ang="0">
                  <a:pos x="71" y="0"/>
                </a:cxn>
              </a:cxnLst>
              <a:rect l="0" t="0" r="r" b="b"/>
              <a:pathLst>
                <a:path w="270" h="415">
                  <a:moveTo>
                    <a:pt x="71" y="0"/>
                  </a:moveTo>
                  <a:lnTo>
                    <a:pt x="199" y="116"/>
                  </a:lnTo>
                  <a:lnTo>
                    <a:pt x="270" y="162"/>
                  </a:lnTo>
                  <a:lnTo>
                    <a:pt x="226" y="267"/>
                  </a:lnTo>
                  <a:lnTo>
                    <a:pt x="132" y="415"/>
                  </a:lnTo>
                  <a:lnTo>
                    <a:pt x="155" y="290"/>
                  </a:lnTo>
                  <a:lnTo>
                    <a:pt x="184" y="150"/>
                  </a:lnTo>
                  <a:lnTo>
                    <a:pt x="0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268" y="1685"/>
              <a:ext cx="144" cy="253"/>
            </a:xfrm>
            <a:custGeom>
              <a:avLst/>
              <a:gdLst/>
              <a:ahLst/>
              <a:cxnLst>
                <a:cxn ang="0">
                  <a:pos x="77" y="46"/>
                </a:cxn>
                <a:cxn ang="0">
                  <a:pos x="274" y="0"/>
                </a:cxn>
                <a:cxn ang="0">
                  <a:pos x="430" y="219"/>
                </a:cxn>
                <a:cxn ang="0">
                  <a:pos x="345" y="312"/>
                </a:cxn>
                <a:cxn ang="0">
                  <a:pos x="317" y="451"/>
                </a:cxn>
                <a:cxn ang="0">
                  <a:pos x="21" y="579"/>
                </a:cxn>
                <a:cxn ang="0">
                  <a:pos x="6" y="518"/>
                </a:cxn>
                <a:cxn ang="0">
                  <a:pos x="0" y="450"/>
                </a:cxn>
                <a:cxn ang="0">
                  <a:pos x="3" y="377"/>
                </a:cxn>
                <a:cxn ang="0">
                  <a:pos x="10" y="302"/>
                </a:cxn>
                <a:cxn ang="0">
                  <a:pos x="23" y="229"/>
                </a:cxn>
                <a:cxn ang="0">
                  <a:pos x="40" y="160"/>
                </a:cxn>
                <a:cxn ang="0">
                  <a:pos x="57" y="98"/>
                </a:cxn>
                <a:cxn ang="0">
                  <a:pos x="77" y="46"/>
                </a:cxn>
              </a:cxnLst>
              <a:rect l="0" t="0" r="r" b="b"/>
              <a:pathLst>
                <a:path w="430" h="579">
                  <a:moveTo>
                    <a:pt x="77" y="46"/>
                  </a:moveTo>
                  <a:lnTo>
                    <a:pt x="274" y="0"/>
                  </a:lnTo>
                  <a:lnTo>
                    <a:pt x="430" y="219"/>
                  </a:lnTo>
                  <a:lnTo>
                    <a:pt x="345" y="312"/>
                  </a:lnTo>
                  <a:lnTo>
                    <a:pt x="317" y="451"/>
                  </a:lnTo>
                  <a:lnTo>
                    <a:pt x="21" y="579"/>
                  </a:lnTo>
                  <a:lnTo>
                    <a:pt x="6" y="518"/>
                  </a:lnTo>
                  <a:lnTo>
                    <a:pt x="0" y="450"/>
                  </a:lnTo>
                  <a:lnTo>
                    <a:pt x="3" y="377"/>
                  </a:lnTo>
                  <a:lnTo>
                    <a:pt x="10" y="302"/>
                  </a:lnTo>
                  <a:lnTo>
                    <a:pt x="23" y="229"/>
                  </a:lnTo>
                  <a:lnTo>
                    <a:pt x="40" y="160"/>
                  </a:lnTo>
                  <a:lnTo>
                    <a:pt x="57" y="98"/>
                  </a:lnTo>
                  <a:lnTo>
                    <a:pt x="77" y="46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322" y="1552"/>
              <a:ext cx="95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4"/>
                </a:cxn>
                <a:cxn ang="0">
                  <a:pos x="226" y="185"/>
                </a:cxn>
                <a:cxn ang="0">
                  <a:pos x="282" y="451"/>
                </a:cxn>
                <a:cxn ang="0">
                  <a:pos x="140" y="289"/>
                </a:cxn>
                <a:cxn ang="0">
                  <a:pos x="85" y="127"/>
                </a:cxn>
                <a:cxn ang="0">
                  <a:pos x="0" y="0"/>
                </a:cxn>
              </a:cxnLst>
              <a:rect l="0" t="0" r="r" b="b"/>
              <a:pathLst>
                <a:path w="282" h="451">
                  <a:moveTo>
                    <a:pt x="0" y="0"/>
                  </a:moveTo>
                  <a:lnTo>
                    <a:pt x="112" y="34"/>
                  </a:lnTo>
                  <a:lnTo>
                    <a:pt x="226" y="185"/>
                  </a:lnTo>
                  <a:lnTo>
                    <a:pt x="282" y="451"/>
                  </a:lnTo>
                  <a:lnTo>
                    <a:pt x="140" y="289"/>
                  </a:lnTo>
                  <a:lnTo>
                    <a:pt x="85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022" y="1640"/>
              <a:ext cx="205" cy="255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509" y="126"/>
                </a:cxn>
                <a:cxn ang="0">
                  <a:pos x="609" y="183"/>
                </a:cxn>
                <a:cxn ang="0">
                  <a:pos x="546" y="316"/>
                </a:cxn>
                <a:cxn ang="0">
                  <a:pos x="496" y="496"/>
                </a:cxn>
                <a:cxn ang="0">
                  <a:pos x="154" y="584"/>
                </a:cxn>
                <a:cxn ang="0">
                  <a:pos x="130" y="565"/>
                </a:cxn>
                <a:cxn ang="0">
                  <a:pos x="104" y="543"/>
                </a:cxn>
                <a:cxn ang="0">
                  <a:pos x="81" y="516"/>
                </a:cxn>
                <a:cxn ang="0">
                  <a:pos x="57" y="488"/>
                </a:cxn>
                <a:cxn ang="0">
                  <a:pos x="38" y="457"/>
                </a:cxn>
                <a:cxn ang="0">
                  <a:pos x="22" y="423"/>
                </a:cxn>
                <a:cxn ang="0">
                  <a:pos x="10" y="386"/>
                </a:cxn>
                <a:cxn ang="0">
                  <a:pos x="3" y="348"/>
                </a:cxn>
                <a:cxn ang="0">
                  <a:pos x="0" y="308"/>
                </a:cxn>
                <a:cxn ang="0">
                  <a:pos x="6" y="266"/>
                </a:cxn>
                <a:cxn ang="0">
                  <a:pos x="17" y="223"/>
                </a:cxn>
                <a:cxn ang="0">
                  <a:pos x="37" y="180"/>
                </a:cxn>
                <a:cxn ang="0">
                  <a:pos x="64" y="135"/>
                </a:cxn>
                <a:cxn ang="0">
                  <a:pos x="102" y="91"/>
                </a:cxn>
                <a:cxn ang="0">
                  <a:pos x="151" y="45"/>
                </a:cxn>
                <a:cxn ang="0">
                  <a:pos x="210" y="0"/>
                </a:cxn>
              </a:cxnLst>
              <a:rect l="0" t="0" r="r" b="b"/>
              <a:pathLst>
                <a:path w="609" h="584">
                  <a:moveTo>
                    <a:pt x="210" y="0"/>
                  </a:moveTo>
                  <a:lnTo>
                    <a:pt x="509" y="126"/>
                  </a:lnTo>
                  <a:lnTo>
                    <a:pt x="609" y="183"/>
                  </a:lnTo>
                  <a:lnTo>
                    <a:pt x="546" y="316"/>
                  </a:lnTo>
                  <a:lnTo>
                    <a:pt x="496" y="496"/>
                  </a:lnTo>
                  <a:lnTo>
                    <a:pt x="154" y="584"/>
                  </a:lnTo>
                  <a:lnTo>
                    <a:pt x="130" y="565"/>
                  </a:lnTo>
                  <a:lnTo>
                    <a:pt x="104" y="543"/>
                  </a:lnTo>
                  <a:lnTo>
                    <a:pt x="81" y="516"/>
                  </a:lnTo>
                  <a:lnTo>
                    <a:pt x="57" y="488"/>
                  </a:lnTo>
                  <a:lnTo>
                    <a:pt x="38" y="457"/>
                  </a:lnTo>
                  <a:lnTo>
                    <a:pt x="22" y="423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8"/>
                  </a:lnTo>
                  <a:lnTo>
                    <a:pt x="6" y="266"/>
                  </a:lnTo>
                  <a:lnTo>
                    <a:pt x="17" y="223"/>
                  </a:lnTo>
                  <a:lnTo>
                    <a:pt x="37" y="180"/>
                  </a:lnTo>
                  <a:lnTo>
                    <a:pt x="64" y="135"/>
                  </a:lnTo>
                  <a:lnTo>
                    <a:pt x="102" y="91"/>
                  </a:lnTo>
                  <a:lnTo>
                    <a:pt x="151" y="45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889" y="1598"/>
              <a:ext cx="166" cy="198"/>
            </a:xfrm>
            <a:custGeom>
              <a:avLst/>
              <a:gdLst/>
              <a:ahLst/>
              <a:cxnLst>
                <a:cxn ang="0">
                  <a:pos x="495" y="47"/>
                </a:cxn>
                <a:cxn ang="0">
                  <a:pos x="340" y="394"/>
                </a:cxn>
                <a:cxn ang="0">
                  <a:pos x="184" y="394"/>
                </a:cxn>
                <a:cxn ang="0">
                  <a:pos x="0" y="453"/>
                </a:cxn>
                <a:cxn ang="0">
                  <a:pos x="4" y="424"/>
                </a:cxn>
                <a:cxn ang="0">
                  <a:pos x="9" y="394"/>
                </a:cxn>
                <a:cxn ang="0">
                  <a:pos x="18" y="362"/>
                </a:cxn>
                <a:cxn ang="0">
                  <a:pos x="27" y="328"/>
                </a:cxn>
                <a:cxn ang="0">
                  <a:pos x="39" y="294"/>
                </a:cxn>
                <a:cxn ang="0">
                  <a:pos x="54" y="260"/>
                </a:cxn>
                <a:cxn ang="0">
                  <a:pos x="72" y="225"/>
                </a:cxn>
                <a:cxn ang="0">
                  <a:pos x="94" y="191"/>
                </a:cxn>
                <a:cxn ang="0">
                  <a:pos x="118" y="158"/>
                </a:cxn>
                <a:cxn ang="0">
                  <a:pos x="148" y="127"/>
                </a:cxn>
                <a:cxn ang="0">
                  <a:pos x="181" y="99"/>
                </a:cxn>
                <a:cxn ang="0">
                  <a:pos x="219" y="72"/>
                </a:cxn>
                <a:cxn ang="0">
                  <a:pos x="263" y="48"/>
                </a:cxn>
                <a:cxn ang="0">
                  <a:pos x="310" y="28"/>
                </a:cxn>
                <a:cxn ang="0">
                  <a:pos x="365" y="13"/>
                </a:cxn>
                <a:cxn ang="0">
                  <a:pos x="425" y="0"/>
                </a:cxn>
                <a:cxn ang="0">
                  <a:pos x="495" y="47"/>
                </a:cxn>
              </a:cxnLst>
              <a:rect l="0" t="0" r="r" b="b"/>
              <a:pathLst>
                <a:path w="495" h="453">
                  <a:moveTo>
                    <a:pt x="495" y="47"/>
                  </a:moveTo>
                  <a:lnTo>
                    <a:pt x="340" y="394"/>
                  </a:lnTo>
                  <a:lnTo>
                    <a:pt x="184" y="394"/>
                  </a:lnTo>
                  <a:lnTo>
                    <a:pt x="0" y="453"/>
                  </a:lnTo>
                  <a:lnTo>
                    <a:pt x="4" y="424"/>
                  </a:lnTo>
                  <a:lnTo>
                    <a:pt x="9" y="394"/>
                  </a:lnTo>
                  <a:lnTo>
                    <a:pt x="18" y="362"/>
                  </a:lnTo>
                  <a:lnTo>
                    <a:pt x="27" y="328"/>
                  </a:lnTo>
                  <a:lnTo>
                    <a:pt x="39" y="294"/>
                  </a:lnTo>
                  <a:lnTo>
                    <a:pt x="54" y="260"/>
                  </a:lnTo>
                  <a:lnTo>
                    <a:pt x="72" y="225"/>
                  </a:lnTo>
                  <a:lnTo>
                    <a:pt x="94" y="191"/>
                  </a:lnTo>
                  <a:lnTo>
                    <a:pt x="118" y="158"/>
                  </a:lnTo>
                  <a:lnTo>
                    <a:pt x="148" y="127"/>
                  </a:lnTo>
                  <a:lnTo>
                    <a:pt x="181" y="99"/>
                  </a:lnTo>
                  <a:lnTo>
                    <a:pt x="219" y="72"/>
                  </a:lnTo>
                  <a:lnTo>
                    <a:pt x="263" y="48"/>
                  </a:lnTo>
                  <a:lnTo>
                    <a:pt x="310" y="28"/>
                  </a:lnTo>
                  <a:lnTo>
                    <a:pt x="365" y="13"/>
                  </a:lnTo>
                  <a:lnTo>
                    <a:pt x="425" y="0"/>
                  </a:lnTo>
                  <a:lnTo>
                    <a:pt x="495" y="4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920" y="1811"/>
              <a:ext cx="135" cy="217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333" y="151"/>
                </a:cxn>
                <a:cxn ang="0">
                  <a:pos x="403" y="220"/>
                </a:cxn>
                <a:cxn ang="0">
                  <a:pos x="304" y="370"/>
                </a:cxn>
                <a:cxn ang="0">
                  <a:pos x="248" y="487"/>
                </a:cxn>
                <a:cxn ang="0">
                  <a:pos x="107" y="496"/>
                </a:cxn>
                <a:cxn ang="0">
                  <a:pos x="59" y="444"/>
                </a:cxn>
                <a:cxn ang="0">
                  <a:pos x="28" y="385"/>
                </a:cxn>
                <a:cxn ang="0">
                  <a:pos x="9" y="318"/>
                </a:cxn>
                <a:cxn ang="0">
                  <a:pos x="0" y="250"/>
                </a:cxn>
                <a:cxn ang="0">
                  <a:pos x="0" y="183"/>
                </a:cxn>
                <a:cxn ang="0">
                  <a:pos x="6" y="120"/>
                </a:cxn>
                <a:cxn ang="0">
                  <a:pos x="15" y="64"/>
                </a:cxn>
                <a:cxn ang="0">
                  <a:pos x="26" y="18"/>
                </a:cxn>
                <a:cxn ang="0">
                  <a:pos x="220" y="0"/>
                </a:cxn>
              </a:cxnLst>
              <a:rect l="0" t="0" r="r" b="b"/>
              <a:pathLst>
                <a:path w="403" h="496">
                  <a:moveTo>
                    <a:pt x="220" y="0"/>
                  </a:moveTo>
                  <a:lnTo>
                    <a:pt x="333" y="151"/>
                  </a:lnTo>
                  <a:lnTo>
                    <a:pt x="403" y="220"/>
                  </a:lnTo>
                  <a:lnTo>
                    <a:pt x="304" y="370"/>
                  </a:lnTo>
                  <a:lnTo>
                    <a:pt x="248" y="487"/>
                  </a:lnTo>
                  <a:lnTo>
                    <a:pt x="107" y="496"/>
                  </a:lnTo>
                  <a:lnTo>
                    <a:pt x="59" y="444"/>
                  </a:lnTo>
                  <a:lnTo>
                    <a:pt x="28" y="385"/>
                  </a:lnTo>
                  <a:lnTo>
                    <a:pt x="9" y="318"/>
                  </a:lnTo>
                  <a:lnTo>
                    <a:pt x="0" y="250"/>
                  </a:lnTo>
                  <a:lnTo>
                    <a:pt x="0" y="183"/>
                  </a:lnTo>
                  <a:lnTo>
                    <a:pt x="6" y="120"/>
                  </a:lnTo>
                  <a:lnTo>
                    <a:pt x="15" y="64"/>
                  </a:lnTo>
                  <a:lnTo>
                    <a:pt x="26" y="18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314" y="1763"/>
              <a:ext cx="94" cy="160"/>
            </a:xfrm>
            <a:custGeom>
              <a:avLst/>
              <a:gdLst/>
              <a:ahLst/>
              <a:cxnLst>
                <a:cxn ang="0">
                  <a:pos x="264" y="84"/>
                </a:cxn>
                <a:cxn ang="0">
                  <a:pos x="150" y="328"/>
                </a:cxn>
                <a:cxn ang="0">
                  <a:pos x="0" y="365"/>
                </a:cxn>
                <a:cxn ang="0">
                  <a:pos x="127" y="290"/>
                </a:cxn>
                <a:cxn ang="0">
                  <a:pos x="278" y="0"/>
                </a:cxn>
                <a:cxn ang="0">
                  <a:pos x="264" y="84"/>
                </a:cxn>
              </a:cxnLst>
              <a:rect l="0" t="0" r="r" b="b"/>
              <a:pathLst>
                <a:path w="278" h="365">
                  <a:moveTo>
                    <a:pt x="264" y="84"/>
                  </a:moveTo>
                  <a:lnTo>
                    <a:pt x="150" y="328"/>
                  </a:lnTo>
                  <a:lnTo>
                    <a:pt x="0" y="365"/>
                  </a:lnTo>
                  <a:lnTo>
                    <a:pt x="127" y="290"/>
                  </a:lnTo>
                  <a:lnTo>
                    <a:pt x="278" y="0"/>
                  </a:lnTo>
                  <a:lnTo>
                    <a:pt x="264" y="84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099" y="1894"/>
              <a:ext cx="150" cy="208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449" y="159"/>
                </a:cxn>
                <a:cxn ang="0">
                  <a:pos x="380" y="354"/>
                </a:cxn>
                <a:cxn ang="0">
                  <a:pos x="335" y="402"/>
                </a:cxn>
                <a:cxn ang="0">
                  <a:pos x="175" y="477"/>
                </a:cxn>
                <a:cxn ang="0">
                  <a:pos x="105" y="448"/>
                </a:cxn>
                <a:cxn ang="0">
                  <a:pos x="79" y="433"/>
                </a:cxn>
                <a:cxn ang="0">
                  <a:pos x="56" y="410"/>
                </a:cxn>
                <a:cxn ang="0">
                  <a:pos x="38" y="380"/>
                </a:cxn>
                <a:cxn ang="0">
                  <a:pos x="25" y="340"/>
                </a:cxn>
                <a:cxn ang="0">
                  <a:pos x="14" y="289"/>
                </a:cxn>
                <a:cxn ang="0">
                  <a:pos x="6" y="225"/>
                </a:cxn>
                <a:cxn ang="0">
                  <a:pos x="2" y="148"/>
                </a:cxn>
                <a:cxn ang="0">
                  <a:pos x="0" y="56"/>
                </a:cxn>
                <a:cxn ang="0">
                  <a:pos x="278" y="0"/>
                </a:cxn>
              </a:cxnLst>
              <a:rect l="0" t="0" r="r" b="b"/>
              <a:pathLst>
                <a:path w="449" h="477">
                  <a:moveTo>
                    <a:pt x="278" y="0"/>
                  </a:moveTo>
                  <a:lnTo>
                    <a:pt x="449" y="159"/>
                  </a:lnTo>
                  <a:lnTo>
                    <a:pt x="380" y="354"/>
                  </a:lnTo>
                  <a:lnTo>
                    <a:pt x="335" y="402"/>
                  </a:lnTo>
                  <a:lnTo>
                    <a:pt x="175" y="477"/>
                  </a:lnTo>
                  <a:lnTo>
                    <a:pt x="105" y="448"/>
                  </a:lnTo>
                  <a:lnTo>
                    <a:pt x="79" y="433"/>
                  </a:lnTo>
                  <a:lnTo>
                    <a:pt x="56" y="410"/>
                  </a:lnTo>
                  <a:lnTo>
                    <a:pt x="38" y="380"/>
                  </a:lnTo>
                  <a:lnTo>
                    <a:pt x="25" y="340"/>
                  </a:lnTo>
                  <a:lnTo>
                    <a:pt x="14" y="289"/>
                  </a:lnTo>
                  <a:lnTo>
                    <a:pt x="6" y="225"/>
                  </a:lnTo>
                  <a:lnTo>
                    <a:pt x="2" y="148"/>
                  </a:lnTo>
                  <a:lnTo>
                    <a:pt x="0" y="56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190" y="1529"/>
              <a:ext cx="128" cy="148"/>
            </a:xfrm>
            <a:custGeom>
              <a:avLst/>
              <a:gdLst/>
              <a:ahLst/>
              <a:cxnLst>
                <a:cxn ang="0">
                  <a:pos x="244" y="18"/>
                </a:cxn>
                <a:cxn ang="0">
                  <a:pos x="335" y="131"/>
                </a:cxn>
                <a:cxn ang="0">
                  <a:pos x="381" y="272"/>
                </a:cxn>
                <a:cxn ang="0">
                  <a:pos x="278" y="309"/>
                </a:cxn>
                <a:cxn ang="0">
                  <a:pos x="151" y="337"/>
                </a:cxn>
                <a:cxn ang="0">
                  <a:pos x="115" y="312"/>
                </a:cxn>
                <a:cxn ang="0">
                  <a:pos x="81" y="279"/>
                </a:cxn>
                <a:cxn ang="0">
                  <a:pos x="51" y="241"/>
                </a:cxn>
                <a:cxn ang="0">
                  <a:pos x="26" y="199"/>
                </a:cxn>
                <a:cxn ang="0">
                  <a:pos x="10" y="153"/>
                </a:cxn>
                <a:cxn ang="0">
                  <a:pos x="0" y="103"/>
                </a:cxn>
                <a:cxn ang="0">
                  <a:pos x="2" y="53"/>
                </a:cxn>
                <a:cxn ang="0">
                  <a:pos x="14" y="0"/>
                </a:cxn>
                <a:cxn ang="0">
                  <a:pos x="244" y="18"/>
                </a:cxn>
              </a:cxnLst>
              <a:rect l="0" t="0" r="r" b="b"/>
              <a:pathLst>
                <a:path w="381" h="337">
                  <a:moveTo>
                    <a:pt x="244" y="18"/>
                  </a:moveTo>
                  <a:lnTo>
                    <a:pt x="335" y="131"/>
                  </a:lnTo>
                  <a:lnTo>
                    <a:pt x="381" y="272"/>
                  </a:lnTo>
                  <a:lnTo>
                    <a:pt x="278" y="309"/>
                  </a:lnTo>
                  <a:lnTo>
                    <a:pt x="151" y="337"/>
                  </a:lnTo>
                  <a:lnTo>
                    <a:pt x="115" y="312"/>
                  </a:lnTo>
                  <a:lnTo>
                    <a:pt x="81" y="279"/>
                  </a:lnTo>
                  <a:lnTo>
                    <a:pt x="51" y="241"/>
                  </a:lnTo>
                  <a:lnTo>
                    <a:pt x="26" y="199"/>
                  </a:lnTo>
                  <a:lnTo>
                    <a:pt x="10" y="153"/>
                  </a:lnTo>
                  <a:lnTo>
                    <a:pt x="0" y="103"/>
                  </a:lnTo>
                  <a:lnTo>
                    <a:pt x="2" y="53"/>
                  </a:lnTo>
                  <a:lnTo>
                    <a:pt x="14" y="0"/>
                  </a:lnTo>
                  <a:lnTo>
                    <a:pt x="244" y="18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257" y="1537"/>
              <a:ext cx="84" cy="148"/>
            </a:xfrm>
            <a:custGeom>
              <a:avLst/>
              <a:gdLst/>
              <a:ahLst/>
              <a:cxnLst>
                <a:cxn ang="0">
                  <a:pos x="114" y="19"/>
                </a:cxn>
                <a:cxn ang="0">
                  <a:pos x="228" y="179"/>
                </a:cxn>
                <a:cxn ang="0">
                  <a:pos x="251" y="300"/>
                </a:cxn>
                <a:cxn ang="0">
                  <a:pos x="0" y="338"/>
                </a:cxn>
                <a:cxn ang="0">
                  <a:pos x="80" y="300"/>
                </a:cxn>
                <a:cxn ang="0">
                  <a:pos x="217" y="263"/>
                </a:cxn>
                <a:cxn ang="0">
                  <a:pos x="137" y="104"/>
                </a:cxn>
                <a:cxn ang="0">
                  <a:pos x="57" y="0"/>
                </a:cxn>
                <a:cxn ang="0">
                  <a:pos x="114" y="19"/>
                </a:cxn>
              </a:cxnLst>
              <a:rect l="0" t="0" r="r" b="b"/>
              <a:pathLst>
                <a:path w="251" h="338">
                  <a:moveTo>
                    <a:pt x="114" y="19"/>
                  </a:moveTo>
                  <a:lnTo>
                    <a:pt x="228" y="179"/>
                  </a:lnTo>
                  <a:lnTo>
                    <a:pt x="251" y="300"/>
                  </a:lnTo>
                  <a:lnTo>
                    <a:pt x="0" y="338"/>
                  </a:lnTo>
                  <a:lnTo>
                    <a:pt x="80" y="300"/>
                  </a:lnTo>
                  <a:lnTo>
                    <a:pt x="217" y="263"/>
                  </a:lnTo>
                  <a:lnTo>
                    <a:pt x="137" y="104"/>
                  </a:lnTo>
                  <a:lnTo>
                    <a:pt x="57" y="0"/>
                  </a:lnTo>
                  <a:lnTo>
                    <a:pt x="114" y="19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922" y="1423"/>
              <a:ext cx="222" cy="170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385" y="389"/>
                </a:cxn>
                <a:cxn ang="0">
                  <a:pos x="477" y="371"/>
                </a:cxn>
                <a:cxn ang="0">
                  <a:pos x="541" y="265"/>
                </a:cxn>
                <a:cxn ang="0">
                  <a:pos x="660" y="126"/>
                </a:cxn>
                <a:cxn ang="0">
                  <a:pos x="541" y="29"/>
                </a:cxn>
                <a:cxn ang="0">
                  <a:pos x="449" y="18"/>
                </a:cxn>
                <a:cxn ang="0">
                  <a:pos x="370" y="10"/>
                </a:cxn>
                <a:cxn ang="0">
                  <a:pos x="301" y="4"/>
                </a:cxn>
                <a:cxn ang="0">
                  <a:pos x="241" y="1"/>
                </a:cxn>
                <a:cxn ang="0">
                  <a:pos x="189" y="0"/>
                </a:cxn>
                <a:cxn ang="0">
                  <a:pos x="146" y="3"/>
                </a:cxn>
                <a:cxn ang="0">
                  <a:pos x="110" y="10"/>
                </a:cxn>
                <a:cxn ang="0">
                  <a:pos x="81" y="20"/>
                </a:cxn>
                <a:cxn ang="0">
                  <a:pos x="57" y="33"/>
                </a:cxn>
                <a:cxn ang="0">
                  <a:pos x="40" y="51"/>
                </a:cxn>
                <a:cxn ang="0">
                  <a:pos x="26" y="73"/>
                </a:cxn>
                <a:cxn ang="0">
                  <a:pos x="17" y="100"/>
                </a:cxn>
                <a:cxn ang="0">
                  <a:pos x="10" y="131"/>
                </a:cxn>
                <a:cxn ang="0">
                  <a:pos x="4" y="168"/>
                </a:cxn>
                <a:cxn ang="0">
                  <a:pos x="2" y="210"/>
                </a:cxn>
                <a:cxn ang="0">
                  <a:pos x="0" y="257"/>
                </a:cxn>
              </a:cxnLst>
              <a:rect l="0" t="0" r="r" b="b"/>
              <a:pathLst>
                <a:path w="660" h="389">
                  <a:moveTo>
                    <a:pt x="0" y="257"/>
                  </a:moveTo>
                  <a:lnTo>
                    <a:pt x="385" y="389"/>
                  </a:lnTo>
                  <a:lnTo>
                    <a:pt x="477" y="371"/>
                  </a:lnTo>
                  <a:lnTo>
                    <a:pt x="541" y="265"/>
                  </a:lnTo>
                  <a:lnTo>
                    <a:pt x="660" y="126"/>
                  </a:lnTo>
                  <a:lnTo>
                    <a:pt x="541" y="29"/>
                  </a:lnTo>
                  <a:lnTo>
                    <a:pt x="449" y="18"/>
                  </a:lnTo>
                  <a:lnTo>
                    <a:pt x="370" y="10"/>
                  </a:lnTo>
                  <a:lnTo>
                    <a:pt x="301" y="4"/>
                  </a:lnTo>
                  <a:lnTo>
                    <a:pt x="241" y="1"/>
                  </a:lnTo>
                  <a:lnTo>
                    <a:pt x="189" y="0"/>
                  </a:lnTo>
                  <a:lnTo>
                    <a:pt x="146" y="3"/>
                  </a:lnTo>
                  <a:lnTo>
                    <a:pt x="110" y="10"/>
                  </a:lnTo>
                  <a:lnTo>
                    <a:pt x="81" y="20"/>
                  </a:lnTo>
                  <a:lnTo>
                    <a:pt x="57" y="33"/>
                  </a:lnTo>
                  <a:lnTo>
                    <a:pt x="40" y="51"/>
                  </a:lnTo>
                  <a:lnTo>
                    <a:pt x="26" y="73"/>
                  </a:lnTo>
                  <a:lnTo>
                    <a:pt x="17" y="100"/>
                  </a:lnTo>
                  <a:lnTo>
                    <a:pt x="10" y="131"/>
                  </a:lnTo>
                  <a:lnTo>
                    <a:pt x="4" y="168"/>
                  </a:lnTo>
                  <a:lnTo>
                    <a:pt x="2" y="210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243" y="1922"/>
              <a:ext cx="131" cy="164"/>
            </a:xfrm>
            <a:custGeom>
              <a:avLst/>
              <a:gdLst/>
              <a:ahLst/>
              <a:cxnLst>
                <a:cxn ang="0">
                  <a:pos x="139" y="58"/>
                </a:cxn>
                <a:cxn ang="0">
                  <a:pos x="392" y="0"/>
                </a:cxn>
                <a:cxn ang="0">
                  <a:pos x="392" y="58"/>
                </a:cxn>
                <a:cxn ang="0">
                  <a:pos x="267" y="228"/>
                </a:cxn>
                <a:cxn ang="0">
                  <a:pos x="139" y="338"/>
                </a:cxn>
                <a:cxn ang="0">
                  <a:pos x="69" y="376"/>
                </a:cxn>
                <a:cxn ang="0">
                  <a:pos x="0" y="348"/>
                </a:cxn>
                <a:cxn ang="0">
                  <a:pos x="139" y="58"/>
                </a:cxn>
              </a:cxnLst>
              <a:rect l="0" t="0" r="r" b="b"/>
              <a:pathLst>
                <a:path w="392" h="376">
                  <a:moveTo>
                    <a:pt x="139" y="58"/>
                  </a:moveTo>
                  <a:lnTo>
                    <a:pt x="392" y="0"/>
                  </a:lnTo>
                  <a:lnTo>
                    <a:pt x="392" y="58"/>
                  </a:lnTo>
                  <a:lnTo>
                    <a:pt x="267" y="228"/>
                  </a:lnTo>
                  <a:lnTo>
                    <a:pt x="139" y="338"/>
                  </a:lnTo>
                  <a:lnTo>
                    <a:pt x="69" y="376"/>
                  </a:lnTo>
                  <a:lnTo>
                    <a:pt x="0" y="348"/>
                  </a:lnTo>
                  <a:lnTo>
                    <a:pt x="139" y="58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029" y="1642"/>
              <a:ext cx="198" cy="252"/>
            </a:xfrm>
            <a:custGeom>
              <a:avLst/>
              <a:gdLst/>
              <a:ahLst/>
              <a:cxnLst>
                <a:cxn ang="0">
                  <a:pos x="218" y="7"/>
                </a:cxn>
                <a:cxn ang="0">
                  <a:pos x="255" y="23"/>
                </a:cxn>
                <a:cxn ang="0">
                  <a:pos x="292" y="37"/>
                </a:cxn>
                <a:cxn ang="0">
                  <a:pos x="327" y="53"/>
                </a:cxn>
                <a:cxn ang="0">
                  <a:pos x="364" y="68"/>
                </a:cxn>
                <a:cxn ang="0">
                  <a:pos x="399" y="83"/>
                </a:cxn>
                <a:cxn ang="0">
                  <a:pos x="436" y="98"/>
                </a:cxn>
                <a:cxn ang="0">
                  <a:pos x="473" y="113"/>
                </a:cxn>
                <a:cxn ang="0">
                  <a:pos x="503" y="128"/>
                </a:cxn>
                <a:cxn ang="0">
                  <a:pos x="527" y="142"/>
                </a:cxn>
                <a:cxn ang="0">
                  <a:pos x="553" y="157"/>
                </a:cxn>
                <a:cxn ang="0">
                  <a:pos x="578" y="172"/>
                </a:cxn>
                <a:cxn ang="0">
                  <a:pos x="583" y="195"/>
                </a:cxn>
                <a:cxn ang="0">
                  <a:pos x="568" y="228"/>
                </a:cxn>
                <a:cxn ang="0">
                  <a:pos x="553" y="261"/>
                </a:cxn>
                <a:cxn ang="0">
                  <a:pos x="538" y="294"/>
                </a:cxn>
                <a:cxn ang="0">
                  <a:pos x="524" y="334"/>
                </a:cxn>
                <a:cxn ang="0">
                  <a:pos x="511" y="379"/>
                </a:cxn>
                <a:cxn ang="0">
                  <a:pos x="497" y="423"/>
                </a:cxn>
                <a:cxn ang="0">
                  <a:pos x="484" y="468"/>
                </a:cxn>
                <a:cxn ang="0">
                  <a:pos x="456" y="497"/>
                </a:cxn>
                <a:cxn ang="0">
                  <a:pos x="414" y="508"/>
                </a:cxn>
                <a:cxn ang="0">
                  <a:pos x="372" y="518"/>
                </a:cxn>
                <a:cxn ang="0">
                  <a:pos x="330" y="529"/>
                </a:cxn>
                <a:cxn ang="0">
                  <a:pos x="288" y="539"/>
                </a:cxn>
                <a:cxn ang="0">
                  <a:pos x="245" y="550"/>
                </a:cxn>
                <a:cxn ang="0">
                  <a:pos x="203" y="560"/>
                </a:cxn>
                <a:cxn ang="0">
                  <a:pos x="161" y="571"/>
                </a:cxn>
                <a:cxn ang="0">
                  <a:pos x="117" y="558"/>
                </a:cxn>
                <a:cxn ang="0">
                  <a:pos x="73" y="509"/>
                </a:cxn>
                <a:cxn ang="0">
                  <a:pos x="34" y="450"/>
                </a:cxn>
                <a:cxn ang="0">
                  <a:pos x="9" y="379"/>
                </a:cxn>
                <a:cxn ang="0">
                  <a:pos x="0" y="302"/>
                </a:cxn>
                <a:cxn ang="0">
                  <a:pos x="18" y="218"/>
                </a:cxn>
                <a:cxn ang="0">
                  <a:pos x="63" y="132"/>
                </a:cxn>
                <a:cxn ang="0">
                  <a:pos x="145" y="44"/>
                </a:cxn>
              </a:cxnLst>
              <a:rect l="0" t="0" r="r" b="b"/>
              <a:pathLst>
                <a:path w="590" h="576">
                  <a:moveTo>
                    <a:pt x="200" y="0"/>
                  </a:moveTo>
                  <a:lnTo>
                    <a:pt x="218" y="7"/>
                  </a:lnTo>
                  <a:lnTo>
                    <a:pt x="237" y="15"/>
                  </a:lnTo>
                  <a:lnTo>
                    <a:pt x="255" y="23"/>
                  </a:lnTo>
                  <a:lnTo>
                    <a:pt x="273" y="31"/>
                  </a:lnTo>
                  <a:lnTo>
                    <a:pt x="292" y="37"/>
                  </a:lnTo>
                  <a:lnTo>
                    <a:pt x="309" y="45"/>
                  </a:lnTo>
                  <a:lnTo>
                    <a:pt x="327" y="53"/>
                  </a:lnTo>
                  <a:lnTo>
                    <a:pt x="346" y="60"/>
                  </a:lnTo>
                  <a:lnTo>
                    <a:pt x="364" y="68"/>
                  </a:lnTo>
                  <a:lnTo>
                    <a:pt x="382" y="76"/>
                  </a:lnTo>
                  <a:lnTo>
                    <a:pt x="399" y="83"/>
                  </a:lnTo>
                  <a:lnTo>
                    <a:pt x="418" y="90"/>
                  </a:lnTo>
                  <a:lnTo>
                    <a:pt x="436" y="98"/>
                  </a:lnTo>
                  <a:lnTo>
                    <a:pt x="454" y="106"/>
                  </a:lnTo>
                  <a:lnTo>
                    <a:pt x="473" y="113"/>
                  </a:lnTo>
                  <a:lnTo>
                    <a:pt x="490" y="121"/>
                  </a:lnTo>
                  <a:lnTo>
                    <a:pt x="503" y="128"/>
                  </a:lnTo>
                  <a:lnTo>
                    <a:pt x="515" y="135"/>
                  </a:lnTo>
                  <a:lnTo>
                    <a:pt x="527" y="142"/>
                  </a:lnTo>
                  <a:lnTo>
                    <a:pt x="541" y="150"/>
                  </a:lnTo>
                  <a:lnTo>
                    <a:pt x="553" y="157"/>
                  </a:lnTo>
                  <a:lnTo>
                    <a:pt x="565" y="164"/>
                  </a:lnTo>
                  <a:lnTo>
                    <a:pt x="578" y="172"/>
                  </a:lnTo>
                  <a:lnTo>
                    <a:pt x="590" y="178"/>
                  </a:lnTo>
                  <a:lnTo>
                    <a:pt x="583" y="195"/>
                  </a:lnTo>
                  <a:lnTo>
                    <a:pt x="575" y="211"/>
                  </a:lnTo>
                  <a:lnTo>
                    <a:pt x="568" y="228"/>
                  </a:lnTo>
                  <a:lnTo>
                    <a:pt x="561" y="244"/>
                  </a:lnTo>
                  <a:lnTo>
                    <a:pt x="553" y="261"/>
                  </a:lnTo>
                  <a:lnTo>
                    <a:pt x="546" y="278"/>
                  </a:lnTo>
                  <a:lnTo>
                    <a:pt x="538" y="294"/>
                  </a:lnTo>
                  <a:lnTo>
                    <a:pt x="531" y="311"/>
                  </a:lnTo>
                  <a:lnTo>
                    <a:pt x="524" y="334"/>
                  </a:lnTo>
                  <a:lnTo>
                    <a:pt x="518" y="356"/>
                  </a:lnTo>
                  <a:lnTo>
                    <a:pt x="511" y="379"/>
                  </a:lnTo>
                  <a:lnTo>
                    <a:pt x="504" y="401"/>
                  </a:lnTo>
                  <a:lnTo>
                    <a:pt x="497" y="423"/>
                  </a:lnTo>
                  <a:lnTo>
                    <a:pt x="490" y="446"/>
                  </a:lnTo>
                  <a:lnTo>
                    <a:pt x="484" y="468"/>
                  </a:lnTo>
                  <a:lnTo>
                    <a:pt x="477" y="491"/>
                  </a:lnTo>
                  <a:lnTo>
                    <a:pt x="456" y="497"/>
                  </a:lnTo>
                  <a:lnTo>
                    <a:pt x="435" y="503"/>
                  </a:lnTo>
                  <a:lnTo>
                    <a:pt x="414" y="508"/>
                  </a:lnTo>
                  <a:lnTo>
                    <a:pt x="392" y="512"/>
                  </a:lnTo>
                  <a:lnTo>
                    <a:pt x="372" y="518"/>
                  </a:lnTo>
                  <a:lnTo>
                    <a:pt x="350" y="523"/>
                  </a:lnTo>
                  <a:lnTo>
                    <a:pt x="330" y="529"/>
                  </a:lnTo>
                  <a:lnTo>
                    <a:pt x="309" y="533"/>
                  </a:lnTo>
                  <a:lnTo>
                    <a:pt x="288" y="539"/>
                  </a:lnTo>
                  <a:lnTo>
                    <a:pt x="267" y="544"/>
                  </a:lnTo>
                  <a:lnTo>
                    <a:pt x="245" y="550"/>
                  </a:lnTo>
                  <a:lnTo>
                    <a:pt x="225" y="555"/>
                  </a:lnTo>
                  <a:lnTo>
                    <a:pt x="203" y="560"/>
                  </a:lnTo>
                  <a:lnTo>
                    <a:pt x="183" y="565"/>
                  </a:lnTo>
                  <a:lnTo>
                    <a:pt x="161" y="571"/>
                  </a:lnTo>
                  <a:lnTo>
                    <a:pt x="141" y="576"/>
                  </a:lnTo>
                  <a:lnTo>
                    <a:pt x="117" y="558"/>
                  </a:lnTo>
                  <a:lnTo>
                    <a:pt x="94" y="536"/>
                  </a:lnTo>
                  <a:lnTo>
                    <a:pt x="73" y="509"/>
                  </a:lnTo>
                  <a:lnTo>
                    <a:pt x="52" y="480"/>
                  </a:lnTo>
                  <a:lnTo>
                    <a:pt x="34" y="450"/>
                  </a:lnTo>
                  <a:lnTo>
                    <a:pt x="19" y="415"/>
                  </a:lnTo>
                  <a:lnTo>
                    <a:pt x="9" y="379"/>
                  </a:lnTo>
                  <a:lnTo>
                    <a:pt x="2" y="342"/>
                  </a:lnTo>
                  <a:lnTo>
                    <a:pt x="0" y="302"/>
                  </a:lnTo>
                  <a:lnTo>
                    <a:pt x="6" y="261"/>
                  </a:lnTo>
                  <a:lnTo>
                    <a:pt x="18" y="218"/>
                  </a:lnTo>
                  <a:lnTo>
                    <a:pt x="37" y="175"/>
                  </a:lnTo>
                  <a:lnTo>
                    <a:pt x="63" y="132"/>
                  </a:lnTo>
                  <a:lnTo>
                    <a:pt x="100" y="88"/>
                  </a:lnTo>
                  <a:lnTo>
                    <a:pt x="145" y="4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334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036" y="1644"/>
              <a:ext cx="191" cy="249"/>
            </a:xfrm>
            <a:custGeom>
              <a:avLst/>
              <a:gdLst/>
              <a:ahLst/>
              <a:cxnLst>
                <a:cxn ang="0">
                  <a:pos x="208" y="8"/>
                </a:cxn>
                <a:cxn ang="0">
                  <a:pos x="243" y="22"/>
                </a:cxn>
                <a:cxn ang="0">
                  <a:pos x="277" y="36"/>
                </a:cxn>
                <a:cxn ang="0">
                  <a:pos x="313" y="51"/>
                </a:cxn>
                <a:cxn ang="0">
                  <a:pos x="348" y="65"/>
                </a:cxn>
                <a:cxn ang="0">
                  <a:pos x="382" y="81"/>
                </a:cxn>
                <a:cxn ang="0">
                  <a:pos x="418" y="95"/>
                </a:cxn>
                <a:cxn ang="0">
                  <a:pos x="452" y="109"/>
                </a:cxn>
                <a:cxn ang="0">
                  <a:pos x="482" y="124"/>
                </a:cxn>
                <a:cxn ang="0">
                  <a:pos x="506" y="138"/>
                </a:cxn>
                <a:cxn ang="0">
                  <a:pos x="532" y="153"/>
                </a:cxn>
                <a:cxn ang="0">
                  <a:pos x="557" y="168"/>
                </a:cxn>
                <a:cxn ang="0">
                  <a:pos x="562" y="191"/>
                </a:cxn>
                <a:cxn ang="0">
                  <a:pos x="548" y="224"/>
                </a:cxn>
                <a:cxn ang="0">
                  <a:pos x="535" y="257"/>
                </a:cxn>
                <a:cxn ang="0">
                  <a:pos x="521" y="290"/>
                </a:cxn>
                <a:cxn ang="0">
                  <a:pos x="508" y="330"/>
                </a:cxn>
                <a:cxn ang="0">
                  <a:pos x="493" y="375"/>
                </a:cxn>
                <a:cxn ang="0">
                  <a:pos x="478" y="419"/>
                </a:cxn>
                <a:cxn ang="0">
                  <a:pos x="463" y="464"/>
                </a:cxn>
                <a:cxn ang="0">
                  <a:pos x="435" y="493"/>
                </a:cxn>
                <a:cxn ang="0">
                  <a:pos x="395" y="503"/>
                </a:cxn>
                <a:cxn ang="0">
                  <a:pos x="352" y="513"/>
                </a:cxn>
                <a:cxn ang="0">
                  <a:pos x="312" y="524"/>
                </a:cxn>
                <a:cxn ang="0">
                  <a:pos x="271" y="534"/>
                </a:cxn>
                <a:cxn ang="0">
                  <a:pos x="230" y="545"/>
                </a:cxn>
                <a:cxn ang="0">
                  <a:pos x="188" y="555"/>
                </a:cxn>
                <a:cxn ang="0">
                  <a:pos x="147" y="565"/>
                </a:cxn>
                <a:cxn ang="0">
                  <a:pos x="105" y="551"/>
                </a:cxn>
                <a:cxn ang="0">
                  <a:pos x="62" y="503"/>
                </a:cxn>
                <a:cxn ang="0">
                  <a:pos x="28" y="443"/>
                </a:cxn>
                <a:cxn ang="0">
                  <a:pos x="5" y="373"/>
                </a:cxn>
                <a:cxn ang="0">
                  <a:pos x="0" y="297"/>
                </a:cxn>
                <a:cxn ang="0">
                  <a:pos x="16" y="214"/>
                </a:cxn>
                <a:cxn ang="0">
                  <a:pos x="60" y="129"/>
                </a:cxn>
                <a:cxn ang="0">
                  <a:pos x="137" y="43"/>
                </a:cxn>
              </a:cxnLst>
              <a:rect l="0" t="0" r="r" b="b"/>
              <a:pathLst>
                <a:path w="569" h="570">
                  <a:moveTo>
                    <a:pt x="190" y="0"/>
                  </a:moveTo>
                  <a:lnTo>
                    <a:pt x="208" y="8"/>
                  </a:lnTo>
                  <a:lnTo>
                    <a:pt x="226" y="14"/>
                  </a:lnTo>
                  <a:lnTo>
                    <a:pt x="243" y="22"/>
                  </a:lnTo>
                  <a:lnTo>
                    <a:pt x="261" y="29"/>
                  </a:lnTo>
                  <a:lnTo>
                    <a:pt x="277" y="36"/>
                  </a:lnTo>
                  <a:lnTo>
                    <a:pt x="295" y="43"/>
                  </a:lnTo>
                  <a:lnTo>
                    <a:pt x="313" y="51"/>
                  </a:lnTo>
                  <a:lnTo>
                    <a:pt x="331" y="59"/>
                  </a:lnTo>
                  <a:lnTo>
                    <a:pt x="348" y="65"/>
                  </a:lnTo>
                  <a:lnTo>
                    <a:pt x="365" y="73"/>
                  </a:lnTo>
                  <a:lnTo>
                    <a:pt x="382" y="81"/>
                  </a:lnTo>
                  <a:lnTo>
                    <a:pt x="400" y="87"/>
                  </a:lnTo>
                  <a:lnTo>
                    <a:pt x="418" y="95"/>
                  </a:lnTo>
                  <a:lnTo>
                    <a:pt x="434" y="103"/>
                  </a:lnTo>
                  <a:lnTo>
                    <a:pt x="452" y="109"/>
                  </a:lnTo>
                  <a:lnTo>
                    <a:pt x="469" y="117"/>
                  </a:lnTo>
                  <a:lnTo>
                    <a:pt x="482" y="124"/>
                  </a:lnTo>
                  <a:lnTo>
                    <a:pt x="494" y="131"/>
                  </a:lnTo>
                  <a:lnTo>
                    <a:pt x="506" y="138"/>
                  </a:lnTo>
                  <a:lnTo>
                    <a:pt x="520" y="146"/>
                  </a:lnTo>
                  <a:lnTo>
                    <a:pt x="532" y="153"/>
                  </a:lnTo>
                  <a:lnTo>
                    <a:pt x="544" y="160"/>
                  </a:lnTo>
                  <a:lnTo>
                    <a:pt x="557" y="168"/>
                  </a:lnTo>
                  <a:lnTo>
                    <a:pt x="569" y="174"/>
                  </a:lnTo>
                  <a:lnTo>
                    <a:pt x="562" y="191"/>
                  </a:lnTo>
                  <a:lnTo>
                    <a:pt x="555" y="207"/>
                  </a:lnTo>
                  <a:lnTo>
                    <a:pt x="548" y="224"/>
                  </a:lnTo>
                  <a:lnTo>
                    <a:pt x="542" y="240"/>
                  </a:lnTo>
                  <a:lnTo>
                    <a:pt x="535" y="257"/>
                  </a:lnTo>
                  <a:lnTo>
                    <a:pt x="528" y="274"/>
                  </a:lnTo>
                  <a:lnTo>
                    <a:pt x="521" y="290"/>
                  </a:lnTo>
                  <a:lnTo>
                    <a:pt x="514" y="307"/>
                  </a:lnTo>
                  <a:lnTo>
                    <a:pt x="508" y="330"/>
                  </a:lnTo>
                  <a:lnTo>
                    <a:pt x="499" y="352"/>
                  </a:lnTo>
                  <a:lnTo>
                    <a:pt x="493" y="375"/>
                  </a:lnTo>
                  <a:lnTo>
                    <a:pt x="486" y="397"/>
                  </a:lnTo>
                  <a:lnTo>
                    <a:pt x="478" y="419"/>
                  </a:lnTo>
                  <a:lnTo>
                    <a:pt x="471" y="442"/>
                  </a:lnTo>
                  <a:lnTo>
                    <a:pt x="463" y="464"/>
                  </a:lnTo>
                  <a:lnTo>
                    <a:pt x="456" y="487"/>
                  </a:lnTo>
                  <a:lnTo>
                    <a:pt x="435" y="493"/>
                  </a:lnTo>
                  <a:lnTo>
                    <a:pt x="415" y="497"/>
                  </a:lnTo>
                  <a:lnTo>
                    <a:pt x="395" y="503"/>
                  </a:lnTo>
                  <a:lnTo>
                    <a:pt x="373" y="508"/>
                  </a:lnTo>
                  <a:lnTo>
                    <a:pt x="352" y="513"/>
                  </a:lnTo>
                  <a:lnTo>
                    <a:pt x="332" y="518"/>
                  </a:lnTo>
                  <a:lnTo>
                    <a:pt x="312" y="524"/>
                  </a:lnTo>
                  <a:lnTo>
                    <a:pt x="291" y="528"/>
                  </a:lnTo>
                  <a:lnTo>
                    <a:pt x="271" y="534"/>
                  </a:lnTo>
                  <a:lnTo>
                    <a:pt x="250" y="539"/>
                  </a:lnTo>
                  <a:lnTo>
                    <a:pt x="230" y="545"/>
                  </a:lnTo>
                  <a:lnTo>
                    <a:pt x="209" y="549"/>
                  </a:lnTo>
                  <a:lnTo>
                    <a:pt x="188" y="555"/>
                  </a:lnTo>
                  <a:lnTo>
                    <a:pt x="167" y="560"/>
                  </a:lnTo>
                  <a:lnTo>
                    <a:pt x="147" y="565"/>
                  </a:lnTo>
                  <a:lnTo>
                    <a:pt x="126" y="570"/>
                  </a:lnTo>
                  <a:lnTo>
                    <a:pt x="105" y="551"/>
                  </a:lnTo>
                  <a:lnTo>
                    <a:pt x="83" y="528"/>
                  </a:lnTo>
                  <a:lnTo>
                    <a:pt x="62" y="503"/>
                  </a:lnTo>
                  <a:lnTo>
                    <a:pt x="45" y="474"/>
                  </a:lnTo>
                  <a:lnTo>
                    <a:pt x="28" y="443"/>
                  </a:lnTo>
                  <a:lnTo>
                    <a:pt x="15" y="409"/>
                  </a:lnTo>
                  <a:lnTo>
                    <a:pt x="5" y="373"/>
                  </a:lnTo>
                  <a:lnTo>
                    <a:pt x="0" y="335"/>
                  </a:lnTo>
                  <a:lnTo>
                    <a:pt x="0" y="297"/>
                  </a:lnTo>
                  <a:lnTo>
                    <a:pt x="4" y="256"/>
                  </a:lnTo>
                  <a:lnTo>
                    <a:pt x="16" y="214"/>
                  </a:lnTo>
                  <a:lnTo>
                    <a:pt x="34" y="172"/>
                  </a:lnTo>
                  <a:lnTo>
                    <a:pt x="60" y="129"/>
                  </a:lnTo>
                  <a:lnTo>
                    <a:pt x="95" y="86"/>
                  </a:lnTo>
                  <a:lnTo>
                    <a:pt x="137" y="4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3542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042" y="1645"/>
              <a:ext cx="185" cy="247"/>
            </a:xfrm>
            <a:custGeom>
              <a:avLst/>
              <a:gdLst/>
              <a:ahLst/>
              <a:cxnLst>
                <a:cxn ang="0">
                  <a:pos x="197" y="8"/>
                </a:cxn>
                <a:cxn ang="0">
                  <a:pos x="231" y="22"/>
                </a:cxn>
                <a:cxn ang="0">
                  <a:pos x="265" y="37"/>
                </a:cxn>
                <a:cxn ang="0">
                  <a:pos x="299" y="50"/>
                </a:cxn>
                <a:cxn ang="0">
                  <a:pos x="332" y="64"/>
                </a:cxn>
                <a:cxn ang="0">
                  <a:pos x="366" y="79"/>
                </a:cxn>
                <a:cxn ang="0">
                  <a:pos x="400" y="93"/>
                </a:cxn>
                <a:cxn ang="0">
                  <a:pos x="434" y="107"/>
                </a:cxn>
                <a:cxn ang="0">
                  <a:pos x="463" y="121"/>
                </a:cxn>
                <a:cxn ang="0">
                  <a:pos x="487" y="135"/>
                </a:cxn>
                <a:cxn ang="0">
                  <a:pos x="513" y="150"/>
                </a:cxn>
                <a:cxn ang="0">
                  <a:pos x="538" y="165"/>
                </a:cxn>
                <a:cxn ang="0">
                  <a:pos x="543" y="188"/>
                </a:cxn>
                <a:cxn ang="0">
                  <a:pos x="531" y="221"/>
                </a:cxn>
                <a:cxn ang="0">
                  <a:pos x="518" y="254"/>
                </a:cxn>
                <a:cxn ang="0">
                  <a:pos x="506" y="287"/>
                </a:cxn>
                <a:cxn ang="0">
                  <a:pos x="491" y="327"/>
                </a:cxn>
                <a:cxn ang="0">
                  <a:pos x="476" y="372"/>
                </a:cxn>
                <a:cxn ang="0">
                  <a:pos x="460" y="416"/>
                </a:cxn>
                <a:cxn ang="0">
                  <a:pos x="445" y="461"/>
                </a:cxn>
                <a:cxn ang="0">
                  <a:pos x="416" y="490"/>
                </a:cxn>
                <a:cxn ang="0">
                  <a:pos x="377" y="500"/>
                </a:cxn>
                <a:cxn ang="0">
                  <a:pos x="336" y="510"/>
                </a:cxn>
                <a:cxn ang="0">
                  <a:pos x="295" y="520"/>
                </a:cxn>
                <a:cxn ang="0">
                  <a:pos x="256" y="530"/>
                </a:cxn>
                <a:cxn ang="0">
                  <a:pos x="215" y="540"/>
                </a:cxn>
                <a:cxn ang="0">
                  <a:pos x="174" y="550"/>
                </a:cxn>
                <a:cxn ang="0">
                  <a:pos x="135" y="559"/>
                </a:cxn>
                <a:cxn ang="0">
                  <a:pos x="94" y="546"/>
                </a:cxn>
                <a:cxn ang="0">
                  <a:pos x="56" y="498"/>
                </a:cxn>
                <a:cxn ang="0">
                  <a:pos x="24" y="438"/>
                </a:cxn>
                <a:cxn ang="0">
                  <a:pos x="4" y="369"/>
                </a:cxn>
                <a:cxn ang="0">
                  <a:pos x="0" y="293"/>
                </a:cxn>
                <a:cxn ang="0">
                  <a:pos x="16" y="211"/>
                </a:cxn>
                <a:cxn ang="0">
                  <a:pos x="58" y="127"/>
                </a:cxn>
                <a:cxn ang="0">
                  <a:pos x="132" y="42"/>
                </a:cxn>
              </a:cxnLst>
              <a:rect l="0" t="0" r="r" b="b"/>
              <a:pathLst>
                <a:path w="550" h="565">
                  <a:moveTo>
                    <a:pt x="181" y="0"/>
                  </a:moveTo>
                  <a:lnTo>
                    <a:pt x="197" y="8"/>
                  </a:lnTo>
                  <a:lnTo>
                    <a:pt x="215" y="15"/>
                  </a:lnTo>
                  <a:lnTo>
                    <a:pt x="231" y="22"/>
                  </a:lnTo>
                  <a:lnTo>
                    <a:pt x="249" y="29"/>
                  </a:lnTo>
                  <a:lnTo>
                    <a:pt x="265" y="37"/>
                  </a:lnTo>
                  <a:lnTo>
                    <a:pt x="282" y="43"/>
                  </a:lnTo>
                  <a:lnTo>
                    <a:pt x="299" y="50"/>
                  </a:lnTo>
                  <a:lnTo>
                    <a:pt x="316" y="58"/>
                  </a:lnTo>
                  <a:lnTo>
                    <a:pt x="332" y="64"/>
                  </a:lnTo>
                  <a:lnTo>
                    <a:pt x="350" y="72"/>
                  </a:lnTo>
                  <a:lnTo>
                    <a:pt x="366" y="79"/>
                  </a:lnTo>
                  <a:lnTo>
                    <a:pt x="384" y="85"/>
                  </a:lnTo>
                  <a:lnTo>
                    <a:pt x="400" y="93"/>
                  </a:lnTo>
                  <a:lnTo>
                    <a:pt x="416" y="100"/>
                  </a:lnTo>
                  <a:lnTo>
                    <a:pt x="434" y="107"/>
                  </a:lnTo>
                  <a:lnTo>
                    <a:pt x="450" y="114"/>
                  </a:lnTo>
                  <a:lnTo>
                    <a:pt x="463" y="121"/>
                  </a:lnTo>
                  <a:lnTo>
                    <a:pt x="475" y="128"/>
                  </a:lnTo>
                  <a:lnTo>
                    <a:pt x="487" y="135"/>
                  </a:lnTo>
                  <a:lnTo>
                    <a:pt x="501" y="143"/>
                  </a:lnTo>
                  <a:lnTo>
                    <a:pt x="513" y="150"/>
                  </a:lnTo>
                  <a:lnTo>
                    <a:pt x="525" y="157"/>
                  </a:lnTo>
                  <a:lnTo>
                    <a:pt x="538" y="165"/>
                  </a:lnTo>
                  <a:lnTo>
                    <a:pt x="550" y="171"/>
                  </a:lnTo>
                  <a:lnTo>
                    <a:pt x="543" y="188"/>
                  </a:lnTo>
                  <a:lnTo>
                    <a:pt x="538" y="204"/>
                  </a:lnTo>
                  <a:lnTo>
                    <a:pt x="531" y="221"/>
                  </a:lnTo>
                  <a:lnTo>
                    <a:pt x="525" y="237"/>
                  </a:lnTo>
                  <a:lnTo>
                    <a:pt x="518" y="254"/>
                  </a:lnTo>
                  <a:lnTo>
                    <a:pt x="513" y="271"/>
                  </a:lnTo>
                  <a:lnTo>
                    <a:pt x="506" y="287"/>
                  </a:lnTo>
                  <a:lnTo>
                    <a:pt x="499" y="304"/>
                  </a:lnTo>
                  <a:lnTo>
                    <a:pt x="491" y="327"/>
                  </a:lnTo>
                  <a:lnTo>
                    <a:pt x="484" y="349"/>
                  </a:lnTo>
                  <a:lnTo>
                    <a:pt x="476" y="372"/>
                  </a:lnTo>
                  <a:lnTo>
                    <a:pt x="468" y="394"/>
                  </a:lnTo>
                  <a:lnTo>
                    <a:pt x="460" y="416"/>
                  </a:lnTo>
                  <a:lnTo>
                    <a:pt x="452" y="439"/>
                  </a:lnTo>
                  <a:lnTo>
                    <a:pt x="445" y="461"/>
                  </a:lnTo>
                  <a:lnTo>
                    <a:pt x="437" y="484"/>
                  </a:lnTo>
                  <a:lnTo>
                    <a:pt x="416" y="490"/>
                  </a:lnTo>
                  <a:lnTo>
                    <a:pt x="396" y="494"/>
                  </a:lnTo>
                  <a:lnTo>
                    <a:pt x="377" y="500"/>
                  </a:lnTo>
                  <a:lnTo>
                    <a:pt x="356" y="504"/>
                  </a:lnTo>
                  <a:lnTo>
                    <a:pt x="336" y="510"/>
                  </a:lnTo>
                  <a:lnTo>
                    <a:pt x="316" y="514"/>
                  </a:lnTo>
                  <a:lnTo>
                    <a:pt x="295" y="520"/>
                  </a:lnTo>
                  <a:lnTo>
                    <a:pt x="276" y="524"/>
                  </a:lnTo>
                  <a:lnTo>
                    <a:pt x="256" y="530"/>
                  </a:lnTo>
                  <a:lnTo>
                    <a:pt x="235" y="535"/>
                  </a:lnTo>
                  <a:lnTo>
                    <a:pt x="215" y="540"/>
                  </a:lnTo>
                  <a:lnTo>
                    <a:pt x="195" y="545"/>
                  </a:lnTo>
                  <a:lnTo>
                    <a:pt x="174" y="550"/>
                  </a:lnTo>
                  <a:lnTo>
                    <a:pt x="155" y="555"/>
                  </a:lnTo>
                  <a:lnTo>
                    <a:pt x="135" y="559"/>
                  </a:lnTo>
                  <a:lnTo>
                    <a:pt x="114" y="565"/>
                  </a:lnTo>
                  <a:lnTo>
                    <a:pt x="94" y="546"/>
                  </a:lnTo>
                  <a:lnTo>
                    <a:pt x="75" y="523"/>
                  </a:lnTo>
                  <a:lnTo>
                    <a:pt x="56" y="498"/>
                  </a:lnTo>
                  <a:lnTo>
                    <a:pt x="39" y="469"/>
                  </a:lnTo>
                  <a:lnTo>
                    <a:pt x="24" y="438"/>
                  </a:lnTo>
                  <a:lnTo>
                    <a:pt x="13" y="405"/>
                  </a:lnTo>
                  <a:lnTo>
                    <a:pt x="4" y="369"/>
                  </a:lnTo>
                  <a:lnTo>
                    <a:pt x="0" y="331"/>
                  </a:lnTo>
                  <a:lnTo>
                    <a:pt x="0" y="293"/>
                  </a:lnTo>
                  <a:lnTo>
                    <a:pt x="5" y="252"/>
                  </a:lnTo>
                  <a:lnTo>
                    <a:pt x="16" y="211"/>
                  </a:lnTo>
                  <a:lnTo>
                    <a:pt x="34" y="169"/>
                  </a:lnTo>
                  <a:lnTo>
                    <a:pt x="58" y="127"/>
                  </a:lnTo>
                  <a:lnTo>
                    <a:pt x="91" y="84"/>
                  </a:lnTo>
                  <a:lnTo>
                    <a:pt x="132" y="4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383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048" y="1647"/>
              <a:ext cx="179" cy="244"/>
            </a:xfrm>
            <a:custGeom>
              <a:avLst/>
              <a:gdLst/>
              <a:ahLst/>
              <a:cxnLst>
                <a:cxn ang="0">
                  <a:pos x="188" y="6"/>
                </a:cxn>
                <a:cxn ang="0">
                  <a:pos x="220" y="21"/>
                </a:cxn>
                <a:cxn ang="0">
                  <a:pos x="253" y="34"/>
                </a:cxn>
                <a:cxn ang="0">
                  <a:pos x="286" y="47"/>
                </a:cxn>
                <a:cxn ang="0">
                  <a:pos x="317" y="62"/>
                </a:cxn>
                <a:cxn ang="0">
                  <a:pos x="350" y="75"/>
                </a:cxn>
                <a:cxn ang="0">
                  <a:pos x="382" y="88"/>
                </a:cxn>
                <a:cxn ang="0">
                  <a:pos x="415" y="102"/>
                </a:cxn>
                <a:cxn ang="0">
                  <a:pos x="444" y="116"/>
                </a:cxn>
                <a:cxn ang="0">
                  <a:pos x="468" y="130"/>
                </a:cxn>
                <a:cxn ang="0">
                  <a:pos x="494" y="145"/>
                </a:cxn>
                <a:cxn ang="0">
                  <a:pos x="519" y="160"/>
                </a:cxn>
                <a:cxn ang="0">
                  <a:pos x="525" y="183"/>
                </a:cxn>
                <a:cxn ang="0">
                  <a:pos x="514" y="216"/>
                </a:cxn>
                <a:cxn ang="0">
                  <a:pos x="504" y="249"/>
                </a:cxn>
                <a:cxn ang="0">
                  <a:pos x="491" y="282"/>
                </a:cxn>
                <a:cxn ang="0">
                  <a:pos x="478" y="322"/>
                </a:cxn>
                <a:cxn ang="0">
                  <a:pos x="460" y="367"/>
                </a:cxn>
                <a:cxn ang="0">
                  <a:pos x="442" y="411"/>
                </a:cxn>
                <a:cxn ang="0">
                  <a:pos x="426" y="456"/>
                </a:cxn>
                <a:cxn ang="0">
                  <a:pos x="397" y="484"/>
                </a:cxn>
                <a:cxn ang="0">
                  <a:pos x="358" y="494"/>
                </a:cxn>
                <a:cxn ang="0">
                  <a:pos x="318" y="504"/>
                </a:cxn>
                <a:cxn ang="0">
                  <a:pos x="279" y="514"/>
                </a:cxn>
                <a:cxn ang="0">
                  <a:pos x="239" y="524"/>
                </a:cxn>
                <a:cxn ang="0">
                  <a:pos x="200" y="534"/>
                </a:cxn>
                <a:cxn ang="0">
                  <a:pos x="161" y="543"/>
                </a:cxn>
                <a:cxn ang="0">
                  <a:pos x="121" y="553"/>
                </a:cxn>
                <a:cxn ang="0">
                  <a:pos x="83" y="539"/>
                </a:cxn>
                <a:cxn ang="0">
                  <a:pos x="49" y="491"/>
                </a:cxn>
                <a:cxn ang="0">
                  <a:pos x="20" y="431"/>
                </a:cxn>
                <a:cxn ang="0">
                  <a:pos x="3" y="363"/>
                </a:cxn>
                <a:cxn ang="0">
                  <a:pos x="1" y="287"/>
                </a:cxn>
                <a:cxn ang="0">
                  <a:pos x="18" y="206"/>
                </a:cxn>
                <a:cxn ang="0">
                  <a:pos x="57" y="123"/>
                </a:cxn>
                <a:cxn ang="0">
                  <a:pos x="125" y="41"/>
                </a:cxn>
              </a:cxnLst>
              <a:rect l="0" t="0" r="r" b="b"/>
              <a:pathLst>
                <a:path w="531" h="558">
                  <a:moveTo>
                    <a:pt x="171" y="0"/>
                  </a:moveTo>
                  <a:lnTo>
                    <a:pt x="188" y="6"/>
                  </a:lnTo>
                  <a:lnTo>
                    <a:pt x="204" y="13"/>
                  </a:lnTo>
                  <a:lnTo>
                    <a:pt x="220" y="21"/>
                  </a:lnTo>
                  <a:lnTo>
                    <a:pt x="237" y="27"/>
                  </a:lnTo>
                  <a:lnTo>
                    <a:pt x="253" y="34"/>
                  </a:lnTo>
                  <a:lnTo>
                    <a:pt x="269" y="41"/>
                  </a:lnTo>
                  <a:lnTo>
                    <a:pt x="286" y="47"/>
                  </a:lnTo>
                  <a:lnTo>
                    <a:pt x="302" y="54"/>
                  </a:lnTo>
                  <a:lnTo>
                    <a:pt x="317" y="62"/>
                  </a:lnTo>
                  <a:lnTo>
                    <a:pt x="333" y="68"/>
                  </a:lnTo>
                  <a:lnTo>
                    <a:pt x="350" y="75"/>
                  </a:lnTo>
                  <a:lnTo>
                    <a:pt x="366" y="81"/>
                  </a:lnTo>
                  <a:lnTo>
                    <a:pt x="382" y="88"/>
                  </a:lnTo>
                  <a:lnTo>
                    <a:pt x="399" y="96"/>
                  </a:lnTo>
                  <a:lnTo>
                    <a:pt x="415" y="102"/>
                  </a:lnTo>
                  <a:lnTo>
                    <a:pt x="431" y="109"/>
                  </a:lnTo>
                  <a:lnTo>
                    <a:pt x="444" y="116"/>
                  </a:lnTo>
                  <a:lnTo>
                    <a:pt x="456" y="123"/>
                  </a:lnTo>
                  <a:lnTo>
                    <a:pt x="468" y="130"/>
                  </a:lnTo>
                  <a:lnTo>
                    <a:pt x="482" y="138"/>
                  </a:lnTo>
                  <a:lnTo>
                    <a:pt x="494" y="145"/>
                  </a:lnTo>
                  <a:lnTo>
                    <a:pt x="506" y="152"/>
                  </a:lnTo>
                  <a:lnTo>
                    <a:pt x="519" y="160"/>
                  </a:lnTo>
                  <a:lnTo>
                    <a:pt x="531" y="166"/>
                  </a:lnTo>
                  <a:lnTo>
                    <a:pt x="525" y="183"/>
                  </a:lnTo>
                  <a:lnTo>
                    <a:pt x="520" y="199"/>
                  </a:lnTo>
                  <a:lnTo>
                    <a:pt x="514" y="216"/>
                  </a:lnTo>
                  <a:lnTo>
                    <a:pt x="509" y="232"/>
                  </a:lnTo>
                  <a:lnTo>
                    <a:pt x="504" y="249"/>
                  </a:lnTo>
                  <a:lnTo>
                    <a:pt x="498" y="266"/>
                  </a:lnTo>
                  <a:lnTo>
                    <a:pt x="491" y="282"/>
                  </a:lnTo>
                  <a:lnTo>
                    <a:pt x="486" y="299"/>
                  </a:lnTo>
                  <a:lnTo>
                    <a:pt x="478" y="322"/>
                  </a:lnTo>
                  <a:lnTo>
                    <a:pt x="468" y="344"/>
                  </a:lnTo>
                  <a:lnTo>
                    <a:pt x="460" y="367"/>
                  </a:lnTo>
                  <a:lnTo>
                    <a:pt x="452" y="389"/>
                  </a:lnTo>
                  <a:lnTo>
                    <a:pt x="442" y="411"/>
                  </a:lnTo>
                  <a:lnTo>
                    <a:pt x="434" y="434"/>
                  </a:lnTo>
                  <a:lnTo>
                    <a:pt x="426" y="456"/>
                  </a:lnTo>
                  <a:lnTo>
                    <a:pt x="418" y="479"/>
                  </a:lnTo>
                  <a:lnTo>
                    <a:pt x="397" y="484"/>
                  </a:lnTo>
                  <a:lnTo>
                    <a:pt x="378" y="489"/>
                  </a:lnTo>
                  <a:lnTo>
                    <a:pt x="358" y="494"/>
                  </a:lnTo>
                  <a:lnTo>
                    <a:pt x="339" y="499"/>
                  </a:lnTo>
                  <a:lnTo>
                    <a:pt x="318" y="504"/>
                  </a:lnTo>
                  <a:lnTo>
                    <a:pt x="299" y="509"/>
                  </a:lnTo>
                  <a:lnTo>
                    <a:pt x="279" y="514"/>
                  </a:lnTo>
                  <a:lnTo>
                    <a:pt x="260" y="518"/>
                  </a:lnTo>
                  <a:lnTo>
                    <a:pt x="239" y="524"/>
                  </a:lnTo>
                  <a:lnTo>
                    <a:pt x="219" y="528"/>
                  </a:lnTo>
                  <a:lnTo>
                    <a:pt x="200" y="534"/>
                  </a:lnTo>
                  <a:lnTo>
                    <a:pt x="180" y="538"/>
                  </a:lnTo>
                  <a:lnTo>
                    <a:pt x="161" y="543"/>
                  </a:lnTo>
                  <a:lnTo>
                    <a:pt x="140" y="548"/>
                  </a:lnTo>
                  <a:lnTo>
                    <a:pt x="121" y="553"/>
                  </a:lnTo>
                  <a:lnTo>
                    <a:pt x="101" y="558"/>
                  </a:lnTo>
                  <a:lnTo>
                    <a:pt x="83" y="539"/>
                  </a:lnTo>
                  <a:lnTo>
                    <a:pt x="65" y="516"/>
                  </a:lnTo>
                  <a:lnTo>
                    <a:pt x="49" y="491"/>
                  </a:lnTo>
                  <a:lnTo>
                    <a:pt x="34" y="462"/>
                  </a:lnTo>
                  <a:lnTo>
                    <a:pt x="20" y="431"/>
                  </a:lnTo>
                  <a:lnTo>
                    <a:pt x="11" y="398"/>
                  </a:lnTo>
                  <a:lnTo>
                    <a:pt x="3" y="363"/>
                  </a:lnTo>
                  <a:lnTo>
                    <a:pt x="0" y="325"/>
                  </a:lnTo>
                  <a:lnTo>
                    <a:pt x="1" y="287"/>
                  </a:lnTo>
                  <a:lnTo>
                    <a:pt x="7" y="247"/>
                  </a:lnTo>
                  <a:lnTo>
                    <a:pt x="18" y="206"/>
                  </a:lnTo>
                  <a:lnTo>
                    <a:pt x="34" y="165"/>
                  </a:lnTo>
                  <a:lnTo>
                    <a:pt x="57" y="123"/>
                  </a:lnTo>
                  <a:lnTo>
                    <a:pt x="88" y="81"/>
                  </a:lnTo>
                  <a:lnTo>
                    <a:pt x="125" y="4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113A2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054" y="1649"/>
              <a:ext cx="173" cy="241"/>
            </a:xfrm>
            <a:custGeom>
              <a:avLst/>
              <a:gdLst/>
              <a:ahLst/>
              <a:cxnLst>
                <a:cxn ang="0">
                  <a:pos x="179" y="7"/>
                </a:cxn>
                <a:cxn ang="0">
                  <a:pos x="211" y="20"/>
                </a:cxn>
                <a:cxn ang="0">
                  <a:pos x="242" y="32"/>
                </a:cxn>
                <a:cxn ang="0">
                  <a:pos x="273" y="45"/>
                </a:cxn>
                <a:cxn ang="0">
                  <a:pos x="305" y="59"/>
                </a:cxn>
                <a:cxn ang="0">
                  <a:pos x="336" y="72"/>
                </a:cxn>
                <a:cxn ang="0">
                  <a:pos x="367" y="85"/>
                </a:cxn>
                <a:cxn ang="0">
                  <a:pos x="398" y="98"/>
                </a:cxn>
                <a:cxn ang="0">
                  <a:pos x="426" y="112"/>
                </a:cxn>
                <a:cxn ang="0">
                  <a:pos x="450" y="126"/>
                </a:cxn>
                <a:cxn ang="0">
                  <a:pos x="476" y="141"/>
                </a:cxn>
                <a:cxn ang="0">
                  <a:pos x="501" y="156"/>
                </a:cxn>
                <a:cxn ang="0">
                  <a:pos x="507" y="179"/>
                </a:cxn>
                <a:cxn ang="0">
                  <a:pos x="498" y="212"/>
                </a:cxn>
                <a:cxn ang="0">
                  <a:pos x="487" y="245"/>
                </a:cxn>
                <a:cxn ang="0">
                  <a:pos x="477" y="278"/>
                </a:cxn>
                <a:cxn ang="0">
                  <a:pos x="462" y="318"/>
                </a:cxn>
                <a:cxn ang="0">
                  <a:pos x="445" y="363"/>
                </a:cxn>
                <a:cxn ang="0">
                  <a:pos x="426" y="407"/>
                </a:cxn>
                <a:cxn ang="0">
                  <a:pos x="408" y="452"/>
                </a:cxn>
                <a:cxn ang="0">
                  <a:pos x="381" y="480"/>
                </a:cxn>
                <a:cxn ang="0">
                  <a:pos x="341" y="490"/>
                </a:cxn>
                <a:cxn ang="0">
                  <a:pos x="303" y="500"/>
                </a:cxn>
                <a:cxn ang="0">
                  <a:pos x="264" y="509"/>
                </a:cxn>
                <a:cxn ang="0">
                  <a:pos x="226" y="518"/>
                </a:cxn>
                <a:cxn ang="0">
                  <a:pos x="186" y="527"/>
                </a:cxn>
                <a:cxn ang="0">
                  <a:pos x="148" y="537"/>
                </a:cxn>
                <a:cxn ang="0">
                  <a:pos x="109" y="547"/>
                </a:cxn>
                <a:cxn ang="0">
                  <a:pos x="73" y="533"/>
                </a:cxn>
                <a:cxn ang="0">
                  <a:pos x="42" y="484"/>
                </a:cxn>
                <a:cxn ang="0">
                  <a:pos x="17" y="425"/>
                </a:cxn>
                <a:cxn ang="0">
                  <a:pos x="2" y="356"/>
                </a:cxn>
                <a:cxn ang="0">
                  <a:pos x="1" y="281"/>
                </a:cxn>
                <a:cxn ang="0">
                  <a:pos x="19" y="202"/>
                </a:cxn>
                <a:cxn ang="0">
                  <a:pos x="57" y="120"/>
                </a:cxn>
                <a:cxn ang="0">
                  <a:pos x="121" y="40"/>
                </a:cxn>
              </a:cxnLst>
              <a:rect l="0" t="0" r="r" b="b"/>
              <a:pathLst>
                <a:path w="513" h="552">
                  <a:moveTo>
                    <a:pt x="163" y="0"/>
                  </a:moveTo>
                  <a:lnTo>
                    <a:pt x="179" y="7"/>
                  </a:lnTo>
                  <a:lnTo>
                    <a:pt x="194" y="13"/>
                  </a:lnTo>
                  <a:lnTo>
                    <a:pt x="211" y="20"/>
                  </a:lnTo>
                  <a:lnTo>
                    <a:pt x="226" y="26"/>
                  </a:lnTo>
                  <a:lnTo>
                    <a:pt x="242" y="32"/>
                  </a:lnTo>
                  <a:lnTo>
                    <a:pt x="257" y="39"/>
                  </a:lnTo>
                  <a:lnTo>
                    <a:pt x="273" y="45"/>
                  </a:lnTo>
                  <a:lnTo>
                    <a:pt x="288" y="52"/>
                  </a:lnTo>
                  <a:lnTo>
                    <a:pt x="305" y="59"/>
                  </a:lnTo>
                  <a:lnTo>
                    <a:pt x="319" y="65"/>
                  </a:lnTo>
                  <a:lnTo>
                    <a:pt x="336" y="72"/>
                  </a:lnTo>
                  <a:lnTo>
                    <a:pt x="351" y="78"/>
                  </a:lnTo>
                  <a:lnTo>
                    <a:pt x="367" y="85"/>
                  </a:lnTo>
                  <a:lnTo>
                    <a:pt x="382" y="92"/>
                  </a:lnTo>
                  <a:lnTo>
                    <a:pt x="398" y="98"/>
                  </a:lnTo>
                  <a:lnTo>
                    <a:pt x="413" y="105"/>
                  </a:lnTo>
                  <a:lnTo>
                    <a:pt x="426" y="112"/>
                  </a:lnTo>
                  <a:lnTo>
                    <a:pt x="438" y="119"/>
                  </a:lnTo>
                  <a:lnTo>
                    <a:pt x="450" y="126"/>
                  </a:lnTo>
                  <a:lnTo>
                    <a:pt x="464" y="134"/>
                  </a:lnTo>
                  <a:lnTo>
                    <a:pt x="476" y="141"/>
                  </a:lnTo>
                  <a:lnTo>
                    <a:pt x="488" y="148"/>
                  </a:lnTo>
                  <a:lnTo>
                    <a:pt x="501" y="156"/>
                  </a:lnTo>
                  <a:lnTo>
                    <a:pt x="513" y="162"/>
                  </a:lnTo>
                  <a:lnTo>
                    <a:pt x="507" y="179"/>
                  </a:lnTo>
                  <a:lnTo>
                    <a:pt x="503" y="195"/>
                  </a:lnTo>
                  <a:lnTo>
                    <a:pt x="498" y="212"/>
                  </a:lnTo>
                  <a:lnTo>
                    <a:pt x="492" y="228"/>
                  </a:lnTo>
                  <a:lnTo>
                    <a:pt x="487" y="245"/>
                  </a:lnTo>
                  <a:lnTo>
                    <a:pt x="483" y="262"/>
                  </a:lnTo>
                  <a:lnTo>
                    <a:pt x="477" y="278"/>
                  </a:lnTo>
                  <a:lnTo>
                    <a:pt x="472" y="295"/>
                  </a:lnTo>
                  <a:lnTo>
                    <a:pt x="462" y="318"/>
                  </a:lnTo>
                  <a:lnTo>
                    <a:pt x="454" y="340"/>
                  </a:lnTo>
                  <a:lnTo>
                    <a:pt x="445" y="363"/>
                  </a:lnTo>
                  <a:lnTo>
                    <a:pt x="435" y="385"/>
                  </a:lnTo>
                  <a:lnTo>
                    <a:pt x="426" y="407"/>
                  </a:lnTo>
                  <a:lnTo>
                    <a:pt x="417" y="430"/>
                  </a:lnTo>
                  <a:lnTo>
                    <a:pt x="408" y="452"/>
                  </a:lnTo>
                  <a:lnTo>
                    <a:pt x="400" y="475"/>
                  </a:lnTo>
                  <a:lnTo>
                    <a:pt x="381" y="480"/>
                  </a:lnTo>
                  <a:lnTo>
                    <a:pt x="362" y="485"/>
                  </a:lnTo>
                  <a:lnTo>
                    <a:pt x="341" y="490"/>
                  </a:lnTo>
                  <a:lnTo>
                    <a:pt x="322" y="494"/>
                  </a:lnTo>
                  <a:lnTo>
                    <a:pt x="303" y="500"/>
                  </a:lnTo>
                  <a:lnTo>
                    <a:pt x="284" y="504"/>
                  </a:lnTo>
                  <a:lnTo>
                    <a:pt x="264" y="509"/>
                  </a:lnTo>
                  <a:lnTo>
                    <a:pt x="245" y="513"/>
                  </a:lnTo>
                  <a:lnTo>
                    <a:pt x="226" y="518"/>
                  </a:lnTo>
                  <a:lnTo>
                    <a:pt x="207" y="523"/>
                  </a:lnTo>
                  <a:lnTo>
                    <a:pt x="186" y="527"/>
                  </a:lnTo>
                  <a:lnTo>
                    <a:pt x="167" y="533"/>
                  </a:lnTo>
                  <a:lnTo>
                    <a:pt x="148" y="537"/>
                  </a:lnTo>
                  <a:lnTo>
                    <a:pt x="129" y="542"/>
                  </a:lnTo>
                  <a:lnTo>
                    <a:pt x="109" y="547"/>
                  </a:lnTo>
                  <a:lnTo>
                    <a:pt x="89" y="552"/>
                  </a:lnTo>
                  <a:lnTo>
                    <a:pt x="73" y="533"/>
                  </a:lnTo>
                  <a:lnTo>
                    <a:pt x="57" y="510"/>
                  </a:lnTo>
                  <a:lnTo>
                    <a:pt x="42" y="484"/>
                  </a:lnTo>
                  <a:lnTo>
                    <a:pt x="28" y="456"/>
                  </a:lnTo>
                  <a:lnTo>
                    <a:pt x="17" y="425"/>
                  </a:lnTo>
                  <a:lnTo>
                    <a:pt x="9" y="392"/>
                  </a:lnTo>
                  <a:lnTo>
                    <a:pt x="2" y="356"/>
                  </a:lnTo>
                  <a:lnTo>
                    <a:pt x="0" y="320"/>
                  </a:lnTo>
                  <a:lnTo>
                    <a:pt x="1" y="281"/>
                  </a:lnTo>
                  <a:lnTo>
                    <a:pt x="8" y="242"/>
                  </a:lnTo>
                  <a:lnTo>
                    <a:pt x="19" y="202"/>
                  </a:lnTo>
                  <a:lnTo>
                    <a:pt x="35" y="161"/>
                  </a:lnTo>
                  <a:lnTo>
                    <a:pt x="57" y="120"/>
                  </a:lnTo>
                  <a:lnTo>
                    <a:pt x="85" y="80"/>
                  </a:lnTo>
                  <a:lnTo>
                    <a:pt x="121" y="4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233A1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061" y="1651"/>
              <a:ext cx="166" cy="238"/>
            </a:xfrm>
            <a:custGeom>
              <a:avLst/>
              <a:gdLst/>
              <a:ahLst/>
              <a:cxnLst>
                <a:cxn ang="0">
                  <a:pos x="169" y="6"/>
                </a:cxn>
                <a:cxn ang="0">
                  <a:pos x="199" y="18"/>
                </a:cxn>
                <a:cxn ang="0">
                  <a:pos x="229" y="31"/>
                </a:cxn>
                <a:cxn ang="0">
                  <a:pos x="259" y="44"/>
                </a:cxn>
                <a:cxn ang="0">
                  <a:pos x="289" y="57"/>
                </a:cxn>
                <a:cxn ang="0">
                  <a:pos x="319" y="69"/>
                </a:cxn>
                <a:cxn ang="0">
                  <a:pos x="348" y="82"/>
                </a:cxn>
                <a:cxn ang="0">
                  <a:pos x="378" y="94"/>
                </a:cxn>
                <a:cxn ang="0">
                  <a:pos x="406" y="108"/>
                </a:cxn>
                <a:cxn ang="0">
                  <a:pos x="430" y="122"/>
                </a:cxn>
                <a:cxn ang="0">
                  <a:pos x="456" y="137"/>
                </a:cxn>
                <a:cxn ang="0">
                  <a:pos x="481" y="152"/>
                </a:cxn>
                <a:cxn ang="0">
                  <a:pos x="483" y="191"/>
                </a:cxn>
                <a:cxn ang="0">
                  <a:pos x="466" y="258"/>
                </a:cxn>
                <a:cxn ang="0">
                  <a:pos x="446" y="314"/>
                </a:cxn>
                <a:cxn ang="0">
                  <a:pos x="427" y="359"/>
                </a:cxn>
                <a:cxn ang="0">
                  <a:pos x="408" y="403"/>
                </a:cxn>
                <a:cxn ang="0">
                  <a:pos x="389" y="448"/>
                </a:cxn>
                <a:cxn ang="0">
                  <a:pos x="361" y="476"/>
                </a:cxn>
                <a:cxn ang="0">
                  <a:pos x="323" y="485"/>
                </a:cxn>
                <a:cxn ang="0">
                  <a:pos x="285" y="495"/>
                </a:cxn>
                <a:cxn ang="0">
                  <a:pos x="246" y="503"/>
                </a:cxn>
                <a:cxn ang="0">
                  <a:pos x="208" y="513"/>
                </a:cxn>
                <a:cxn ang="0">
                  <a:pos x="170" y="522"/>
                </a:cxn>
                <a:cxn ang="0">
                  <a:pos x="133" y="532"/>
                </a:cxn>
                <a:cxn ang="0">
                  <a:pos x="95" y="542"/>
                </a:cxn>
                <a:cxn ang="0">
                  <a:pos x="61" y="527"/>
                </a:cxn>
                <a:cxn ang="0">
                  <a:pos x="34" y="479"/>
                </a:cxn>
                <a:cxn ang="0">
                  <a:pos x="14" y="420"/>
                </a:cxn>
                <a:cxn ang="0">
                  <a:pos x="1" y="351"/>
                </a:cxn>
                <a:cxn ang="0">
                  <a:pos x="1" y="276"/>
                </a:cxn>
                <a:cxn ang="0">
                  <a:pos x="19" y="198"/>
                </a:cxn>
                <a:cxn ang="0">
                  <a:pos x="54" y="118"/>
                </a:cxn>
                <a:cxn ang="0">
                  <a:pos x="114" y="38"/>
                </a:cxn>
              </a:cxnLst>
              <a:rect l="0" t="0" r="r" b="b"/>
              <a:pathLst>
                <a:path w="493" h="546">
                  <a:moveTo>
                    <a:pt x="154" y="0"/>
                  </a:moveTo>
                  <a:lnTo>
                    <a:pt x="169" y="6"/>
                  </a:lnTo>
                  <a:lnTo>
                    <a:pt x="184" y="13"/>
                  </a:lnTo>
                  <a:lnTo>
                    <a:pt x="199" y="18"/>
                  </a:lnTo>
                  <a:lnTo>
                    <a:pt x="214" y="25"/>
                  </a:lnTo>
                  <a:lnTo>
                    <a:pt x="229" y="31"/>
                  </a:lnTo>
                  <a:lnTo>
                    <a:pt x="244" y="38"/>
                  </a:lnTo>
                  <a:lnTo>
                    <a:pt x="259" y="44"/>
                  </a:lnTo>
                  <a:lnTo>
                    <a:pt x="274" y="50"/>
                  </a:lnTo>
                  <a:lnTo>
                    <a:pt x="289" y="57"/>
                  </a:lnTo>
                  <a:lnTo>
                    <a:pt x="304" y="62"/>
                  </a:lnTo>
                  <a:lnTo>
                    <a:pt x="319" y="69"/>
                  </a:lnTo>
                  <a:lnTo>
                    <a:pt x="334" y="76"/>
                  </a:lnTo>
                  <a:lnTo>
                    <a:pt x="348" y="82"/>
                  </a:lnTo>
                  <a:lnTo>
                    <a:pt x="363" y="88"/>
                  </a:lnTo>
                  <a:lnTo>
                    <a:pt x="378" y="94"/>
                  </a:lnTo>
                  <a:lnTo>
                    <a:pt x="393" y="101"/>
                  </a:lnTo>
                  <a:lnTo>
                    <a:pt x="406" y="108"/>
                  </a:lnTo>
                  <a:lnTo>
                    <a:pt x="418" y="115"/>
                  </a:lnTo>
                  <a:lnTo>
                    <a:pt x="430" y="122"/>
                  </a:lnTo>
                  <a:lnTo>
                    <a:pt x="444" y="130"/>
                  </a:lnTo>
                  <a:lnTo>
                    <a:pt x="456" y="137"/>
                  </a:lnTo>
                  <a:lnTo>
                    <a:pt x="468" y="144"/>
                  </a:lnTo>
                  <a:lnTo>
                    <a:pt x="481" y="152"/>
                  </a:lnTo>
                  <a:lnTo>
                    <a:pt x="493" y="158"/>
                  </a:lnTo>
                  <a:lnTo>
                    <a:pt x="483" y="191"/>
                  </a:lnTo>
                  <a:lnTo>
                    <a:pt x="475" y="224"/>
                  </a:lnTo>
                  <a:lnTo>
                    <a:pt x="466" y="258"/>
                  </a:lnTo>
                  <a:lnTo>
                    <a:pt x="456" y="291"/>
                  </a:lnTo>
                  <a:lnTo>
                    <a:pt x="446" y="314"/>
                  </a:lnTo>
                  <a:lnTo>
                    <a:pt x="437" y="336"/>
                  </a:lnTo>
                  <a:lnTo>
                    <a:pt x="427" y="359"/>
                  </a:lnTo>
                  <a:lnTo>
                    <a:pt x="418" y="381"/>
                  </a:lnTo>
                  <a:lnTo>
                    <a:pt x="408" y="403"/>
                  </a:lnTo>
                  <a:lnTo>
                    <a:pt x="399" y="426"/>
                  </a:lnTo>
                  <a:lnTo>
                    <a:pt x="389" y="448"/>
                  </a:lnTo>
                  <a:lnTo>
                    <a:pt x="380" y="471"/>
                  </a:lnTo>
                  <a:lnTo>
                    <a:pt x="361" y="476"/>
                  </a:lnTo>
                  <a:lnTo>
                    <a:pt x="342" y="480"/>
                  </a:lnTo>
                  <a:lnTo>
                    <a:pt x="323" y="485"/>
                  </a:lnTo>
                  <a:lnTo>
                    <a:pt x="304" y="490"/>
                  </a:lnTo>
                  <a:lnTo>
                    <a:pt x="285" y="495"/>
                  </a:lnTo>
                  <a:lnTo>
                    <a:pt x="265" y="499"/>
                  </a:lnTo>
                  <a:lnTo>
                    <a:pt x="246" y="503"/>
                  </a:lnTo>
                  <a:lnTo>
                    <a:pt x="227" y="509"/>
                  </a:lnTo>
                  <a:lnTo>
                    <a:pt x="208" y="513"/>
                  </a:lnTo>
                  <a:lnTo>
                    <a:pt x="189" y="518"/>
                  </a:lnTo>
                  <a:lnTo>
                    <a:pt x="170" y="522"/>
                  </a:lnTo>
                  <a:lnTo>
                    <a:pt x="152" y="528"/>
                  </a:lnTo>
                  <a:lnTo>
                    <a:pt x="133" y="532"/>
                  </a:lnTo>
                  <a:lnTo>
                    <a:pt x="114" y="537"/>
                  </a:lnTo>
                  <a:lnTo>
                    <a:pt x="95" y="542"/>
                  </a:lnTo>
                  <a:lnTo>
                    <a:pt x="76" y="546"/>
                  </a:lnTo>
                  <a:lnTo>
                    <a:pt x="61" y="527"/>
                  </a:lnTo>
                  <a:lnTo>
                    <a:pt x="48" y="505"/>
                  </a:lnTo>
                  <a:lnTo>
                    <a:pt x="34" y="479"/>
                  </a:lnTo>
                  <a:lnTo>
                    <a:pt x="23" y="451"/>
                  </a:lnTo>
                  <a:lnTo>
                    <a:pt x="14" y="420"/>
                  </a:lnTo>
                  <a:lnTo>
                    <a:pt x="5" y="385"/>
                  </a:lnTo>
                  <a:lnTo>
                    <a:pt x="1" y="351"/>
                  </a:lnTo>
                  <a:lnTo>
                    <a:pt x="0" y="314"/>
                  </a:lnTo>
                  <a:lnTo>
                    <a:pt x="1" y="276"/>
                  </a:lnTo>
                  <a:lnTo>
                    <a:pt x="8" y="238"/>
                  </a:lnTo>
                  <a:lnTo>
                    <a:pt x="19" y="198"/>
                  </a:lnTo>
                  <a:lnTo>
                    <a:pt x="34" y="158"/>
                  </a:lnTo>
                  <a:lnTo>
                    <a:pt x="54" y="118"/>
                  </a:lnTo>
                  <a:lnTo>
                    <a:pt x="82" y="78"/>
                  </a:lnTo>
                  <a:lnTo>
                    <a:pt x="114" y="3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353D0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067" y="1652"/>
              <a:ext cx="160" cy="237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59" y="5"/>
                </a:cxn>
                <a:cxn ang="0">
                  <a:pos x="173" y="12"/>
                </a:cxn>
                <a:cxn ang="0">
                  <a:pos x="188" y="18"/>
                </a:cxn>
                <a:cxn ang="0">
                  <a:pos x="202" y="24"/>
                </a:cxn>
                <a:cxn ang="0">
                  <a:pos x="217" y="30"/>
                </a:cxn>
                <a:cxn ang="0">
                  <a:pos x="230" y="36"/>
                </a:cxn>
                <a:cxn ang="0">
                  <a:pos x="245" y="42"/>
                </a:cxn>
                <a:cxn ang="0">
                  <a:pos x="260" y="48"/>
                </a:cxn>
                <a:cxn ang="0">
                  <a:pos x="274" y="55"/>
                </a:cxn>
                <a:cxn ang="0">
                  <a:pos x="289" y="61"/>
                </a:cxn>
                <a:cxn ang="0">
                  <a:pos x="302" y="67"/>
                </a:cxn>
                <a:cxn ang="0">
                  <a:pos x="317" y="73"/>
                </a:cxn>
                <a:cxn ang="0">
                  <a:pos x="331" y="79"/>
                </a:cxn>
                <a:cxn ang="0">
                  <a:pos x="346" y="85"/>
                </a:cxn>
                <a:cxn ang="0">
                  <a:pos x="359" y="91"/>
                </a:cxn>
                <a:cxn ang="0">
                  <a:pos x="374" y="97"/>
                </a:cxn>
                <a:cxn ang="0">
                  <a:pos x="387" y="104"/>
                </a:cxn>
                <a:cxn ang="0">
                  <a:pos x="399" y="111"/>
                </a:cxn>
                <a:cxn ang="0">
                  <a:pos x="411" y="118"/>
                </a:cxn>
                <a:cxn ang="0">
                  <a:pos x="425" y="126"/>
                </a:cxn>
                <a:cxn ang="0">
                  <a:pos x="437" y="133"/>
                </a:cxn>
                <a:cxn ang="0">
                  <a:pos x="449" y="140"/>
                </a:cxn>
                <a:cxn ang="0">
                  <a:pos x="462" y="148"/>
                </a:cxn>
                <a:cxn ang="0">
                  <a:pos x="474" y="154"/>
                </a:cxn>
                <a:cxn ang="0">
                  <a:pos x="466" y="187"/>
                </a:cxn>
                <a:cxn ang="0">
                  <a:pos x="457" y="220"/>
                </a:cxn>
                <a:cxn ang="0">
                  <a:pos x="449" y="254"/>
                </a:cxn>
                <a:cxn ang="0">
                  <a:pos x="441" y="287"/>
                </a:cxn>
                <a:cxn ang="0">
                  <a:pos x="432" y="310"/>
                </a:cxn>
                <a:cxn ang="0">
                  <a:pos x="422" y="332"/>
                </a:cxn>
                <a:cxn ang="0">
                  <a:pos x="411" y="355"/>
                </a:cxn>
                <a:cxn ang="0">
                  <a:pos x="402" y="377"/>
                </a:cxn>
                <a:cxn ang="0">
                  <a:pos x="391" y="399"/>
                </a:cxn>
                <a:cxn ang="0">
                  <a:pos x="381" y="422"/>
                </a:cxn>
                <a:cxn ang="0">
                  <a:pos x="370" y="444"/>
                </a:cxn>
                <a:cxn ang="0">
                  <a:pos x="361" y="467"/>
                </a:cxn>
                <a:cxn ang="0">
                  <a:pos x="342" y="472"/>
                </a:cxn>
                <a:cxn ang="0">
                  <a:pos x="324" y="476"/>
                </a:cxn>
                <a:cxn ang="0">
                  <a:pos x="305" y="481"/>
                </a:cxn>
                <a:cxn ang="0">
                  <a:pos x="286" y="485"/>
                </a:cxn>
                <a:cxn ang="0">
                  <a:pos x="268" y="491"/>
                </a:cxn>
                <a:cxn ang="0">
                  <a:pos x="249" y="495"/>
                </a:cxn>
                <a:cxn ang="0">
                  <a:pos x="230" y="499"/>
                </a:cxn>
                <a:cxn ang="0">
                  <a:pos x="212" y="504"/>
                </a:cxn>
                <a:cxn ang="0">
                  <a:pos x="193" y="508"/>
                </a:cxn>
                <a:cxn ang="0">
                  <a:pos x="174" y="513"/>
                </a:cxn>
                <a:cxn ang="0">
                  <a:pos x="157" y="517"/>
                </a:cxn>
                <a:cxn ang="0">
                  <a:pos x="138" y="522"/>
                </a:cxn>
                <a:cxn ang="0">
                  <a:pos x="120" y="527"/>
                </a:cxn>
                <a:cxn ang="0">
                  <a:pos x="101" y="531"/>
                </a:cxn>
                <a:cxn ang="0">
                  <a:pos x="83" y="536"/>
                </a:cxn>
                <a:cxn ang="0">
                  <a:pos x="64" y="540"/>
                </a:cxn>
                <a:cxn ang="0">
                  <a:pos x="38" y="498"/>
                </a:cxn>
                <a:cxn ang="0">
                  <a:pos x="18" y="444"/>
                </a:cxn>
                <a:cxn ang="0">
                  <a:pos x="3" y="380"/>
                </a:cxn>
                <a:cxn ang="0">
                  <a:pos x="0" y="309"/>
                </a:cxn>
                <a:cxn ang="0">
                  <a:pos x="8" y="233"/>
                </a:cxn>
                <a:cxn ang="0">
                  <a:pos x="34" y="154"/>
                </a:cxn>
                <a:cxn ang="0">
                  <a:pos x="78" y="76"/>
                </a:cxn>
                <a:cxn ang="0">
                  <a:pos x="144" y="0"/>
                </a:cxn>
              </a:cxnLst>
              <a:rect l="0" t="0" r="r" b="b"/>
              <a:pathLst>
                <a:path w="474" h="540">
                  <a:moveTo>
                    <a:pt x="144" y="0"/>
                  </a:moveTo>
                  <a:lnTo>
                    <a:pt x="159" y="5"/>
                  </a:lnTo>
                  <a:lnTo>
                    <a:pt x="173" y="12"/>
                  </a:lnTo>
                  <a:lnTo>
                    <a:pt x="188" y="18"/>
                  </a:lnTo>
                  <a:lnTo>
                    <a:pt x="202" y="24"/>
                  </a:lnTo>
                  <a:lnTo>
                    <a:pt x="217" y="30"/>
                  </a:lnTo>
                  <a:lnTo>
                    <a:pt x="230" y="36"/>
                  </a:lnTo>
                  <a:lnTo>
                    <a:pt x="245" y="42"/>
                  </a:lnTo>
                  <a:lnTo>
                    <a:pt x="260" y="48"/>
                  </a:lnTo>
                  <a:lnTo>
                    <a:pt x="274" y="55"/>
                  </a:lnTo>
                  <a:lnTo>
                    <a:pt x="289" y="61"/>
                  </a:lnTo>
                  <a:lnTo>
                    <a:pt x="302" y="67"/>
                  </a:lnTo>
                  <a:lnTo>
                    <a:pt x="317" y="73"/>
                  </a:lnTo>
                  <a:lnTo>
                    <a:pt x="331" y="79"/>
                  </a:lnTo>
                  <a:lnTo>
                    <a:pt x="346" y="85"/>
                  </a:lnTo>
                  <a:lnTo>
                    <a:pt x="359" y="91"/>
                  </a:lnTo>
                  <a:lnTo>
                    <a:pt x="374" y="97"/>
                  </a:lnTo>
                  <a:lnTo>
                    <a:pt x="387" y="104"/>
                  </a:lnTo>
                  <a:lnTo>
                    <a:pt x="399" y="111"/>
                  </a:lnTo>
                  <a:lnTo>
                    <a:pt x="411" y="118"/>
                  </a:lnTo>
                  <a:lnTo>
                    <a:pt x="425" y="126"/>
                  </a:lnTo>
                  <a:lnTo>
                    <a:pt x="437" y="133"/>
                  </a:lnTo>
                  <a:lnTo>
                    <a:pt x="449" y="140"/>
                  </a:lnTo>
                  <a:lnTo>
                    <a:pt x="462" y="148"/>
                  </a:lnTo>
                  <a:lnTo>
                    <a:pt x="474" y="154"/>
                  </a:lnTo>
                  <a:lnTo>
                    <a:pt x="466" y="187"/>
                  </a:lnTo>
                  <a:lnTo>
                    <a:pt x="457" y="220"/>
                  </a:lnTo>
                  <a:lnTo>
                    <a:pt x="449" y="254"/>
                  </a:lnTo>
                  <a:lnTo>
                    <a:pt x="441" y="287"/>
                  </a:lnTo>
                  <a:lnTo>
                    <a:pt x="432" y="310"/>
                  </a:lnTo>
                  <a:lnTo>
                    <a:pt x="422" y="332"/>
                  </a:lnTo>
                  <a:lnTo>
                    <a:pt x="411" y="355"/>
                  </a:lnTo>
                  <a:lnTo>
                    <a:pt x="402" y="377"/>
                  </a:lnTo>
                  <a:lnTo>
                    <a:pt x="391" y="399"/>
                  </a:lnTo>
                  <a:lnTo>
                    <a:pt x="381" y="422"/>
                  </a:lnTo>
                  <a:lnTo>
                    <a:pt x="370" y="444"/>
                  </a:lnTo>
                  <a:lnTo>
                    <a:pt x="361" y="467"/>
                  </a:lnTo>
                  <a:lnTo>
                    <a:pt x="342" y="472"/>
                  </a:lnTo>
                  <a:lnTo>
                    <a:pt x="324" y="476"/>
                  </a:lnTo>
                  <a:lnTo>
                    <a:pt x="305" y="481"/>
                  </a:lnTo>
                  <a:lnTo>
                    <a:pt x="286" y="485"/>
                  </a:lnTo>
                  <a:lnTo>
                    <a:pt x="268" y="491"/>
                  </a:lnTo>
                  <a:lnTo>
                    <a:pt x="249" y="495"/>
                  </a:lnTo>
                  <a:lnTo>
                    <a:pt x="230" y="499"/>
                  </a:lnTo>
                  <a:lnTo>
                    <a:pt x="212" y="504"/>
                  </a:lnTo>
                  <a:lnTo>
                    <a:pt x="193" y="508"/>
                  </a:lnTo>
                  <a:lnTo>
                    <a:pt x="174" y="513"/>
                  </a:lnTo>
                  <a:lnTo>
                    <a:pt x="157" y="517"/>
                  </a:lnTo>
                  <a:lnTo>
                    <a:pt x="138" y="522"/>
                  </a:lnTo>
                  <a:lnTo>
                    <a:pt x="120" y="527"/>
                  </a:lnTo>
                  <a:lnTo>
                    <a:pt x="101" y="531"/>
                  </a:lnTo>
                  <a:lnTo>
                    <a:pt x="83" y="536"/>
                  </a:lnTo>
                  <a:lnTo>
                    <a:pt x="64" y="540"/>
                  </a:lnTo>
                  <a:lnTo>
                    <a:pt x="38" y="498"/>
                  </a:lnTo>
                  <a:lnTo>
                    <a:pt x="18" y="444"/>
                  </a:lnTo>
                  <a:lnTo>
                    <a:pt x="3" y="380"/>
                  </a:lnTo>
                  <a:lnTo>
                    <a:pt x="0" y="309"/>
                  </a:lnTo>
                  <a:lnTo>
                    <a:pt x="8" y="233"/>
                  </a:lnTo>
                  <a:lnTo>
                    <a:pt x="34" y="154"/>
                  </a:lnTo>
                  <a:lnTo>
                    <a:pt x="78" y="7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73D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073" y="1654"/>
              <a:ext cx="154" cy="23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0" y="6"/>
                </a:cxn>
                <a:cxn ang="0">
                  <a:pos x="163" y="11"/>
                </a:cxn>
                <a:cxn ang="0">
                  <a:pos x="177" y="18"/>
                </a:cxn>
                <a:cxn ang="0">
                  <a:pos x="192" y="23"/>
                </a:cxn>
                <a:cxn ang="0">
                  <a:pos x="205" y="29"/>
                </a:cxn>
                <a:cxn ang="0">
                  <a:pos x="219" y="35"/>
                </a:cxn>
                <a:cxn ang="0">
                  <a:pos x="233" y="41"/>
                </a:cxn>
                <a:cxn ang="0">
                  <a:pos x="246" y="47"/>
                </a:cxn>
                <a:cxn ang="0">
                  <a:pos x="260" y="52"/>
                </a:cxn>
                <a:cxn ang="0">
                  <a:pos x="273" y="58"/>
                </a:cxn>
                <a:cxn ang="0">
                  <a:pos x="287" y="64"/>
                </a:cxn>
                <a:cxn ang="0">
                  <a:pos x="302" y="70"/>
                </a:cxn>
                <a:cxn ang="0">
                  <a:pos x="316" y="75"/>
                </a:cxn>
                <a:cxn ang="0">
                  <a:pos x="329" y="81"/>
                </a:cxn>
                <a:cxn ang="0">
                  <a:pos x="343" y="87"/>
                </a:cxn>
                <a:cxn ang="0">
                  <a:pos x="356" y="93"/>
                </a:cxn>
                <a:cxn ang="0">
                  <a:pos x="369" y="100"/>
                </a:cxn>
                <a:cxn ang="0">
                  <a:pos x="381" y="107"/>
                </a:cxn>
                <a:cxn ang="0">
                  <a:pos x="393" y="114"/>
                </a:cxn>
                <a:cxn ang="0">
                  <a:pos x="407" y="122"/>
                </a:cxn>
                <a:cxn ang="0">
                  <a:pos x="419" y="129"/>
                </a:cxn>
                <a:cxn ang="0">
                  <a:pos x="431" y="136"/>
                </a:cxn>
                <a:cxn ang="0">
                  <a:pos x="444" y="144"/>
                </a:cxn>
                <a:cxn ang="0">
                  <a:pos x="456" y="150"/>
                </a:cxn>
                <a:cxn ang="0">
                  <a:pos x="449" y="183"/>
                </a:cxn>
                <a:cxn ang="0">
                  <a:pos x="442" y="216"/>
                </a:cxn>
                <a:cxn ang="0">
                  <a:pos x="435" y="250"/>
                </a:cxn>
                <a:cxn ang="0">
                  <a:pos x="429" y="283"/>
                </a:cxn>
                <a:cxn ang="0">
                  <a:pos x="418" y="306"/>
                </a:cxn>
                <a:cxn ang="0">
                  <a:pos x="407" y="328"/>
                </a:cxn>
                <a:cxn ang="0">
                  <a:pos x="397" y="351"/>
                </a:cxn>
                <a:cxn ang="0">
                  <a:pos x="386" y="373"/>
                </a:cxn>
                <a:cxn ang="0">
                  <a:pos x="375" y="395"/>
                </a:cxn>
                <a:cxn ang="0">
                  <a:pos x="365" y="418"/>
                </a:cxn>
                <a:cxn ang="0">
                  <a:pos x="354" y="440"/>
                </a:cxn>
                <a:cxn ang="0">
                  <a:pos x="343" y="463"/>
                </a:cxn>
                <a:cxn ang="0">
                  <a:pos x="325" y="468"/>
                </a:cxn>
                <a:cxn ang="0">
                  <a:pos x="306" y="472"/>
                </a:cxn>
                <a:cxn ang="0">
                  <a:pos x="288" y="477"/>
                </a:cxn>
                <a:cxn ang="0">
                  <a:pos x="271" y="481"/>
                </a:cxn>
                <a:cxn ang="0">
                  <a:pos x="252" y="486"/>
                </a:cxn>
                <a:cxn ang="0">
                  <a:pos x="234" y="490"/>
                </a:cxn>
                <a:cxn ang="0">
                  <a:pos x="215" y="494"/>
                </a:cxn>
                <a:cxn ang="0">
                  <a:pos x="197" y="499"/>
                </a:cxn>
                <a:cxn ang="0">
                  <a:pos x="179" y="503"/>
                </a:cxn>
                <a:cxn ang="0">
                  <a:pos x="160" y="508"/>
                </a:cxn>
                <a:cxn ang="0">
                  <a:pos x="143" y="512"/>
                </a:cxn>
                <a:cxn ang="0">
                  <a:pos x="124" y="516"/>
                </a:cxn>
                <a:cxn ang="0">
                  <a:pos x="106" y="521"/>
                </a:cxn>
                <a:cxn ang="0">
                  <a:pos x="88" y="525"/>
                </a:cxn>
                <a:cxn ang="0">
                  <a:pos x="69" y="530"/>
                </a:cxn>
                <a:cxn ang="0">
                  <a:pos x="52" y="534"/>
                </a:cxn>
                <a:cxn ang="0">
                  <a:pos x="30" y="492"/>
                </a:cxn>
                <a:cxn ang="0">
                  <a:pos x="12" y="438"/>
                </a:cxn>
                <a:cxn ang="0">
                  <a:pos x="1" y="374"/>
                </a:cxn>
                <a:cxn ang="0">
                  <a:pos x="0" y="304"/>
                </a:cxn>
                <a:cxn ang="0">
                  <a:pos x="9" y="229"/>
                </a:cxn>
                <a:cxn ang="0">
                  <a:pos x="34" y="151"/>
                </a:cxn>
                <a:cxn ang="0">
                  <a:pos x="76" y="74"/>
                </a:cxn>
                <a:cxn ang="0">
                  <a:pos x="136" y="0"/>
                </a:cxn>
              </a:cxnLst>
              <a:rect l="0" t="0" r="r" b="b"/>
              <a:pathLst>
                <a:path w="456" h="534">
                  <a:moveTo>
                    <a:pt x="136" y="0"/>
                  </a:moveTo>
                  <a:lnTo>
                    <a:pt x="150" y="6"/>
                  </a:lnTo>
                  <a:lnTo>
                    <a:pt x="163" y="11"/>
                  </a:lnTo>
                  <a:lnTo>
                    <a:pt x="177" y="18"/>
                  </a:lnTo>
                  <a:lnTo>
                    <a:pt x="192" y="23"/>
                  </a:lnTo>
                  <a:lnTo>
                    <a:pt x="205" y="29"/>
                  </a:lnTo>
                  <a:lnTo>
                    <a:pt x="219" y="35"/>
                  </a:lnTo>
                  <a:lnTo>
                    <a:pt x="233" y="41"/>
                  </a:lnTo>
                  <a:lnTo>
                    <a:pt x="246" y="47"/>
                  </a:lnTo>
                  <a:lnTo>
                    <a:pt x="260" y="52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2" y="70"/>
                  </a:lnTo>
                  <a:lnTo>
                    <a:pt x="316" y="75"/>
                  </a:lnTo>
                  <a:lnTo>
                    <a:pt x="329" y="81"/>
                  </a:lnTo>
                  <a:lnTo>
                    <a:pt x="343" y="87"/>
                  </a:lnTo>
                  <a:lnTo>
                    <a:pt x="356" y="93"/>
                  </a:lnTo>
                  <a:lnTo>
                    <a:pt x="369" y="100"/>
                  </a:lnTo>
                  <a:lnTo>
                    <a:pt x="381" y="107"/>
                  </a:lnTo>
                  <a:lnTo>
                    <a:pt x="393" y="114"/>
                  </a:lnTo>
                  <a:lnTo>
                    <a:pt x="407" y="122"/>
                  </a:lnTo>
                  <a:lnTo>
                    <a:pt x="419" y="129"/>
                  </a:lnTo>
                  <a:lnTo>
                    <a:pt x="431" y="136"/>
                  </a:lnTo>
                  <a:lnTo>
                    <a:pt x="444" y="144"/>
                  </a:lnTo>
                  <a:lnTo>
                    <a:pt x="456" y="150"/>
                  </a:lnTo>
                  <a:lnTo>
                    <a:pt x="449" y="183"/>
                  </a:lnTo>
                  <a:lnTo>
                    <a:pt x="442" y="216"/>
                  </a:lnTo>
                  <a:lnTo>
                    <a:pt x="435" y="250"/>
                  </a:lnTo>
                  <a:lnTo>
                    <a:pt x="429" y="283"/>
                  </a:lnTo>
                  <a:lnTo>
                    <a:pt x="418" y="306"/>
                  </a:lnTo>
                  <a:lnTo>
                    <a:pt x="407" y="328"/>
                  </a:lnTo>
                  <a:lnTo>
                    <a:pt x="397" y="351"/>
                  </a:lnTo>
                  <a:lnTo>
                    <a:pt x="386" y="373"/>
                  </a:lnTo>
                  <a:lnTo>
                    <a:pt x="375" y="395"/>
                  </a:lnTo>
                  <a:lnTo>
                    <a:pt x="365" y="418"/>
                  </a:lnTo>
                  <a:lnTo>
                    <a:pt x="354" y="440"/>
                  </a:lnTo>
                  <a:lnTo>
                    <a:pt x="343" y="463"/>
                  </a:lnTo>
                  <a:lnTo>
                    <a:pt x="325" y="468"/>
                  </a:lnTo>
                  <a:lnTo>
                    <a:pt x="306" y="472"/>
                  </a:lnTo>
                  <a:lnTo>
                    <a:pt x="288" y="477"/>
                  </a:lnTo>
                  <a:lnTo>
                    <a:pt x="271" y="481"/>
                  </a:lnTo>
                  <a:lnTo>
                    <a:pt x="252" y="486"/>
                  </a:lnTo>
                  <a:lnTo>
                    <a:pt x="234" y="490"/>
                  </a:lnTo>
                  <a:lnTo>
                    <a:pt x="215" y="494"/>
                  </a:lnTo>
                  <a:lnTo>
                    <a:pt x="197" y="499"/>
                  </a:lnTo>
                  <a:lnTo>
                    <a:pt x="179" y="503"/>
                  </a:lnTo>
                  <a:lnTo>
                    <a:pt x="160" y="508"/>
                  </a:lnTo>
                  <a:lnTo>
                    <a:pt x="143" y="512"/>
                  </a:lnTo>
                  <a:lnTo>
                    <a:pt x="124" y="516"/>
                  </a:lnTo>
                  <a:lnTo>
                    <a:pt x="106" y="521"/>
                  </a:lnTo>
                  <a:lnTo>
                    <a:pt x="88" y="525"/>
                  </a:lnTo>
                  <a:lnTo>
                    <a:pt x="69" y="530"/>
                  </a:lnTo>
                  <a:lnTo>
                    <a:pt x="52" y="534"/>
                  </a:lnTo>
                  <a:lnTo>
                    <a:pt x="30" y="492"/>
                  </a:lnTo>
                  <a:lnTo>
                    <a:pt x="12" y="438"/>
                  </a:lnTo>
                  <a:lnTo>
                    <a:pt x="1" y="374"/>
                  </a:lnTo>
                  <a:lnTo>
                    <a:pt x="0" y="304"/>
                  </a:lnTo>
                  <a:lnTo>
                    <a:pt x="9" y="229"/>
                  </a:lnTo>
                  <a:lnTo>
                    <a:pt x="34" y="151"/>
                  </a:lnTo>
                  <a:lnTo>
                    <a:pt x="76" y="7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593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080" y="1656"/>
              <a:ext cx="147" cy="231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52" y="11"/>
                </a:cxn>
                <a:cxn ang="0">
                  <a:pos x="180" y="22"/>
                </a:cxn>
                <a:cxn ang="0">
                  <a:pos x="205" y="33"/>
                </a:cxn>
                <a:cxn ang="0">
                  <a:pos x="233" y="44"/>
                </a:cxn>
                <a:cxn ang="0">
                  <a:pos x="258" y="56"/>
                </a:cxn>
                <a:cxn ang="0">
                  <a:pos x="284" y="67"/>
                </a:cxn>
                <a:cxn ang="0">
                  <a:pos x="312" y="78"/>
                </a:cxn>
                <a:cxn ang="0">
                  <a:pos x="337" y="89"/>
                </a:cxn>
                <a:cxn ang="0">
                  <a:pos x="350" y="96"/>
                </a:cxn>
                <a:cxn ang="0">
                  <a:pos x="362" y="103"/>
                </a:cxn>
                <a:cxn ang="0">
                  <a:pos x="374" y="110"/>
                </a:cxn>
                <a:cxn ang="0">
                  <a:pos x="388" y="118"/>
                </a:cxn>
                <a:cxn ang="0">
                  <a:pos x="400" y="125"/>
                </a:cxn>
                <a:cxn ang="0">
                  <a:pos x="412" y="132"/>
                </a:cxn>
                <a:cxn ang="0">
                  <a:pos x="425" y="140"/>
                </a:cxn>
                <a:cxn ang="0">
                  <a:pos x="437" y="146"/>
                </a:cxn>
                <a:cxn ang="0">
                  <a:pos x="431" y="179"/>
                </a:cxn>
                <a:cxn ang="0">
                  <a:pos x="426" y="212"/>
                </a:cxn>
                <a:cxn ang="0">
                  <a:pos x="419" y="246"/>
                </a:cxn>
                <a:cxn ang="0">
                  <a:pos x="414" y="279"/>
                </a:cxn>
                <a:cxn ang="0">
                  <a:pos x="403" y="302"/>
                </a:cxn>
                <a:cxn ang="0">
                  <a:pos x="392" y="324"/>
                </a:cxn>
                <a:cxn ang="0">
                  <a:pos x="380" y="347"/>
                </a:cxn>
                <a:cxn ang="0">
                  <a:pos x="369" y="369"/>
                </a:cxn>
                <a:cxn ang="0">
                  <a:pos x="358" y="391"/>
                </a:cxn>
                <a:cxn ang="0">
                  <a:pos x="347" y="414"/>
                </a:cxn>
                <a:cxn ang="0">
                  <a:pos x="335" y="436"/>
                </a:cxn>
                <a:cxn ang="0">
                  <a:pos x="324" y="459"/>
                </a:cxn>
                <a:cxn ang="0">
                  <a:pos x="306" y="464"/>
                </a:cxn>
                <a:cxn ang="0">
                  <a:pos x="288" y="468"/>
                </a:cxn>
                <a:cxn ang="0">
                  <a:pos x="271" y="473"/>
                </a:cxn>
                <a:cxn ang="0">
                  <a:pos x="253" y="477"/>
                </a:cxn>
                <a:cxn ang="0">
                  <a:pos x="235" y="480"/>
                </a:cxn>
                <a:cxn ang="0">
                  <a:pos x="218" y="485"/>
                </a:cxn>
                <a:cxn ang="0">
                  <a:pos x="200" y="489"/>
                </a:cxn>
                <a:cxn ang="0">
                  <a:pos x="182" y="494"/>
                </a:cxn>
                <a:cxn ang="0">
                  <a:pos x="163" y="498"/>
                </a:cxn>
                <a:cxn ang="0">
                  <a:pos x="145" y="502"/>
                </a:cxn>
                <a:cxn ang="0">
                  <a:pos x="128" y="507"/>
                </a:cxn>
                <a:cxn ang="0">
                  <a:pos x="110" y="510"/>
                </a:cxn>
                <a:cxn ang="0">
                  <a:pos x="92" y="515"/>
                </a:cxn>
                <a:cxn ang="0">
                  <a:pos x="75" y="519"/>
                </a:cxn>
                <a:cxn ang="0">
                  <a:pos x="57" y="523"/>
                </a:cxn>
                <a:cxn ang="0">
                  <a:pos x="39" y="528"/>
                </a:cxn>
                <a:cxn ang="0">
                  <a:pos x="22" y="486"/>
                </a:cxn>
                <a:cxn ang="0">
                  <a:pos x="8" y="432"/>
                </a:cxn>
                <a:cxn ang="0">
                  <a:pos x="0" y="369"/>
                </a:cxn>
                <a:cxn ang="0">
                  <a:pos x="0" y="298"/>
                </a:cxn>
                <a:cxn ang="0">
                  <a:pos x="11" y="223"/>
                </a:cxn>
                <a:cxn ang="0">
                  <a:pos x="34" y="147"/>
                </a:cxn>
                <a:cxn ang="0">
                  <a:pos x="72" y="72"/>
                </a:cxn>
                <a:cxn ang="0">
                  <a:pos x="126" y="0"/>
                </a:cxn>
              </a:cxnLst>
              <a:rect l="0" t="0" r="r" b="b"/>
              <a:pathLst>
                <a:path w="437" h="528">
                  <a:moveTo>
                    <a:pt x="126" y="0"/>
                  </a:moveTo>
                  <a:lnTo>
                    <a:pt x="152" y="11"/>
                  </a:lnTo>
                  <a:lnTo>
                    <a:pt x="180" y="22"/>
                  </a:lnTo>
                  <a:lnTo>
                    <a:pt x="205" y="33"/>
                  </a:lnTo>
                  <a:lnTo>
                    <a:pt x="233" y="44"/>
                  </a:lnTo>
                  <a:lnTo>
                    <a:pt x="258" y="56"/>
                  </a:lnTo>
                  <a:lnTo>
                    <a:pt x="284" y="67"/>
                  </a:lnTo>
                  <a:lnTo>
                    <a:pt x="312" y="78"/>
                  </a:lnTo>
                  <a:lnTo>
                    <a:pt x="337" y="89"/>
                  </a:lnTo>
                  <a:lnTo>
                    <a:pt x="350" y="96"/>
                  </a:lnTo>
                  <a:lnTo>
                    <a:pt x="362" y="103"/>
                  </a:lnTo>
                  <a:lnTo>
                    <a:pt x="374" y="110"/>
                  </a:lnTo>
                  <a:lnTo>
                    <a:pt x="388" y="118"/>
                  </a:lnTo>
                  <a:lnTo>
                    <a:pt x="400" y="125"/>
                  </a:lnTo>
                  <a:lnTo>
                    <a:pt x="412" y="132"/>
                  </a:lnTo>
                  <a:lnTo>
                    <a:pt x="425" y="140"/>
                  </a:lnTo>
                  <a:lnTo>
                    <a:pt x="437" y="146"/>
                  </a:lnTo>
                  <a:lnTo>
                    <a:pt x="431" y="179"/>
                  </a:lnTo>
                  <a:lnTo>
                    <a:pt x="426" y="212"/>
                  </a:lnTo>
                  <a:lnTo>
                    <a:pt x="419" y="246"/>
                  </a:lnTo>
                  <a:lnTo>
                    <a:pt x="414" y="279"/>
                  </a:lnTo>
                  <a:lnTo>
                    <a:pt x="403" y="302"/>
                  </a:lnTo>
                  <a:lnTo>
                    <a:pt x="392" y="324"/>
                  </a:lnTo>
                  <a:lnTo>
                    <a:pt x="380" y="347"/>
                  </a:lnTo>
                  <a:lnTo>
                    <a:pt x="369" y="369"/>
                  </a:lnTo>
                  <a:lnTo>
                    <a:pt x="358" y="391"/>
                  </a:lnTo>
                  <a:lnTo>
                    <a:pt x="347" y="414"/>
                  </a:lnTo>
                  <a:lnTo>
                    <a:pt x="335" y="436"/>
                  </a:lnTo>
                  <a:lnTo>
                    <a:pt x="324" y="459"/>
                  </a:lnTo>
                  <a:lnTo>
                    <a:pt x="306" y="464"/>
                  </a:lnTo>
                  <a:lnTo>
                    <a:pt x="288" y="468"/>
                  </a:lnTo>
                  <a:lnTo>
                    <a:pt x="271" y="473"/>
                  </a:lnTo>
                  <a:lnTo>
                    <a:pt x="253" y="477"/>
                  </a:lnTo>
                  <a:lnTo>
                    <a:pt x="235" y="480"/>
                  </a:lnTo>
                  <a:lnTo>
                    <a:pt x="218" y="485"/>
                  </a:lnTo>
                  <a:lnTo>
                    <a:pt x="200" y="489"/>
                  </a:lnTo>
                  <a:lnTo>
                    <a:pt x="182" y="494"/>
                  </a:lnTo>
                  <a:lnTo>
                    <a:pt x="163" y="498"/>
                  </a:lnTo>
                  <a:lnTo>
                    <a:pt x="145" y="502"/>
                  </a:lnTo>
                  <a:lnTo>
                    <a:pt x="128" y="507"/>
                  </a:lnTo>
                  <a:lnTo>
                    <a:pt x="110" y="510"/>
                  </a:lnTo>
                  <a:lnTo>
                    <a:pt x="92" y="515"/>
                  </a:lnTo>
                  <a:lnTo>
                    <a:pt x="75" y="519"/>
                  </a:lnTo>
                  <a:lnTo>
                    <a:pt x="57" y="523"/>
                  </a:lnTo>
                  <a:lnTo>
                    <a:pt x="39" y="528"/>
                  </a:lnTo>
                  <a:lnTo>
                    <a:pt x="22" y="486"/>
                  </a:lnTo>
                  <a:lnTo>
                    <a:pt x="8" y="432"/>
                  </a:lnTo>
                  <a:lnTo>
                    <a:pt x="0" y="369"/>
                  </a:lnTo>
                  <a:lnTo>
                    <a:pt x="0" y="298"/>
                  </a:lnTo>
                  <a:lnTo>
                    <a:pt x="11" y="223"/>
                  </a:lnTo>
                  <a:lnTo>
                    <a:pt x="34" y="147"/>
                  </a:lnTo>
                  <a:lnTo>
                    <a:pt x="72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842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085" y="1658"/>
              <a:ext cx="142" cy="228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46" y="11"/>
                </a:cxn>
                <a:cxn ang="0">
                  <a:pos x="172" y="21"/>
                </a:cxn>
                <a:cxn ang="0">
                  <a:pos x="196" y="32"/>
                </a:cxn>
                <a:cxn ang="0">
                  <a:pos x="222" y="42"/>
                </a:cxn>
                <a:cxn ang="0">
                  <a:pos x="247" y="53"/>
                </a:cxn>
                <a:cxn ang="0">
                  <a:pos x="271" y="64"/>
                </a:cxn>
                <a:cxn ang="0">
                  <a:pos x="297" y="74"/>
                </a:cxn>
                <a:cxn ang="0">
                  <a:pos x="321" y="85"/>
                </a:cxn>
                <a:cxn ang="0">
                  <a:pos x="334" y="92"/>
                </a:cxn>
                <a:cxn ang="0">
                  <a:pos x="346" y="99"/>
                </a:cxn>
                <a:cxn ang="0">
                  <a:pos x="358" y="106"/>
                </a:cxn>
                <a:cxn ang="0">
                  <a:pos x="372" y="114"/>
                </a:cxn>
                <a:cxn ang="0">
                  <a:pos x="384" y="121"/>
                </a:cxn>
                <a:cxn ang="0">
                  <a:pos x="396" y="128"/>
                </a:cxn>
                <a:cxn ang="0">
                  <a:pos x="409" y="136"/>
                </a:cxn>
                <a:cxn ang="0">
                  <a:pos x="421" y="142"/>
                </a:cxn>
                <a:cxn ang="0">
                  <a:pos x="415" y="175"/>
                </a:cxn>
                <a:cxn ang="0">
                  <a:pos x="411" y="208"/>
                </a:cxn>
                <a:cxn ang="0">
                  <a:pos x="407" y="242"/>
                </a:cxn>
                <a:cxn ang="0">
                  <a:pos x="402" y="275"/>
                </a:cxn>
                <a:cxn ang="0">
                  <a:pos x="389" y="298"/>
                </a:cxn>
                <a:cxn ang="0">
                  <a:pos x="379" y="320"/>
                </a:cxn>
                <a:cxn ang="0">
                  <a:pos x="366" y="343"/>
                </a:cxn>
                <a:cxn ang="0">
                  <a:pos x="355" y="365"/>
                </a:cxn>
                <a:cxn ang="0">
                  <a:pos x="343" y="387"/>
                </a:cxn>
                <a:cxn ang="0">
                  <a:pos x="331" y="410"/>
                </a:cxn>
                <a:cxn ang="0">
                  <a:pos x="320" y="432"/>
                </a:cxn>
                <a:cxn ang="0">
                  <a:pos x="308" y="455"/>
                </a:cxn>
                <a:cxn ang="0">
                  <a:pos x="290" y="460"/>
                </a:cxn>
                <a:cxn ang="0">
                  <a:pos x="274" y="463"/>
                </a:cxn>
                <a:cxn ang="0">
                  <a:pos x="256" y="468"/>
                </a:cxn>
                <a:cxn ang="0">
                  <a:pos x="238" y="472"/>
                </a:cxn>
                <a:cxn ang="0">
                  <a:pos x="221" y="476"/>
                </a:cxn>
                <a:cxn ang="0">
                  <a:pos x="204" y="480"/>
                </a:cxn>
                <a:cxn ang="0">
                  <a:pos x="187" y="484"/>
                </a:cxn>
                <a:cxn ang="0">
                  <a:pos x="169" y="489"/>
                </a:cxn>
                <a:cxn ang="0">
                  <a:pos x="151" y="493"/>
                </a:cxn>
                <a:cxn ang="0">
                  <a:pos x="135" y="496"/>
                </a:cxn>
                <a:cxn ang="0">
                  <a:pos x="117" y="501"/>
                </a:cxn>
                <a:cxn ang="0">
                  <a:pos x="100" y="505"/>
                </a:cxn>
                <a:cxn ang="0">
                  <a:pos x="82" y="510"/>
                </a:cxn>
                <a:cxn ang="0">
                  <a:pos x="66" y="513"/>
                </a:cxn>
                <a:cxn ang="0">
                  <a:pos x="48" y="517"/>
                </a:cxn>
                <a:cxn ang="0">
                  <a:pos x="30" y="522"/>
                </a:cxn>
                <a:cxn ang="0">
                  <a:pos x="15" y="480"/>
                </a:cxn>
                <a:cxn ang="0">
                  <a:pos x="6" y="426"/>
                </a:cxn>
                <a:cxn ang="0">
                  <a:pos x="0" y="363"/>
                </a:cxn>
                <a:cxn ang="0">
                  <a:pos x="3" y="292"/>
                </a:cxn>
                <a:cxn ang="0">
                  <a:pos x="15" y="219"/>
                </a:cxn>
                <a:cxn ang="0">
                  <a:pos x="38" y="145"/>
                </a:cxn>
                <a:cxn ang="0">
                  <a:pos x="72" y="71"/>
                </a:cxn>
                <a:cxn ang="0">
                  <a:pos x="121" y="0"/>
                </a:cxn>
              </a:cxnLst>
              <a:rect l="0" t="0" r="r" b="b"/>
              <a:pathLst>
                <a:path w="421" h="522">
                  <a:moveTo>
                    <a:pt x="121" y="0"/>
                  </a:moveTo>
                  <a:lnTo>
                    <a:pt x="146" y="11"/>
                  </a:lnTo>
                  <a:lnTo>
                    <a:pt x="172" y="21"/>
                  </a:lnTo>
                  <a:lnTo>
                    <a:pt x="196" y="32"/>
                  </a:lnTo>
                  <a:lnTo>
                    <a:pt x="222" y="42"/>
                  </a:lnTo>
                  <a:lnTo>
                    <a:pt x="247" y="53"/>
                  </a:lnTo>
                  <a:lnTo>
                    <a:pt x="271" y="64"/>
                  </a:lnTo>
                  <a:lnTo>
                    <a:pt x="297" y="74"/>
                  </a:lnTo>
                  <a:lnTo>
                    <a:pt x="321" y="85"/>
                  </a:lnTo>
                  <a:lnTo>
                    <a:pt x="334" y="92"/>
                  </a:lnTo>
                  <a:lnTo>
                    <a:pt x="346" y="99"/>
                  </a:lnTo>
                  <a:lnTo>
                    <a:pt x="358" y="106"/>
                  </a:lnTo>
                  <a:lnTo>
                    <a:pt x="372" y="114"/>
                  </a:lnTo>
                  <a:lnTo>
                    <a:pt x="384" y="121"/>
                  </a:lnTo>
                  <a:lnTo>
                    <a:pt x="396" y="128"/>
                  </a:lnTo>
                  <a:lnTo>
                    <a:pt x="409" y="136"/>
                  </a:lnTo>
                  <a:lnTo>
                    <a:pt x="421" y="142"/>
                  </a:lnTo>
                  <a:lnTo>
                    <a:pt x="415" y="175"/>
                  </a:lnTo>
                  <a:lnTo>
                    <a:pt x="411" y="208"/>
                  </a:lnTo>
                  <a:lnTo>
                    <a:pt x="407" y="242"/>
                  </a:lnTo>
                  <a:lnTo>
                    <a:pt x="402" y="275"/>
                  </a:lnTo>
                  <a:lnTo>
                    <a:pt x="389" y="298"/>
                  </a:lnTo>
                  <a:lnTo>
                    <a:pt x="379" y="320"/>
                  </a:lnTo>
                  <a:lnTo>
                    <a:pt x="366" y="343"/>
                  </a:lnTo>
                  <a:lnTo>
                    <a:pt x="355" y="365"/>
                  </a:lnTo>
                  <a:lnTo>
                    <a:pt x="343" y="387"/>
                  </a:lnTo>
                  <a:lnTo>
                    <a:pt x="331" y="410"/>
                  </a:lnTo>
                  <a:lnTo>
                    <a:pt x="320" y="432"/>
                  </a:lnTo>
                  <a:lnTo>
                    <a:pt x="308" y="455"/>
                  </a:lnTo>
                  <a:lnTo>
                    <a:pt x="290" y="460"/>
                  </a:lnTo>
                  <a:lnTo>
                    <a:pt x="274" y="463"/>
                  </a:lnTo>
                  <a:lnTo>
                    <a:pt x="256" y="468"/>
                  </a:lnTo>
                  <a:lnTo>
                    <a:pt x="238" y="472"/>
                  </a:lnTo>
                  <a:lnTo>
                    <a:pt x="221" y="476"/>
                  </a:lnTo>
                  <a:lnTo>
                    <a:pt x="204" y="480"/>
                  </a:lnTo>
                  <a:lnTo>
                    <a:pt x="187" y="484"/>
                  </a:lnTo>
                  <a:lnTo>
                    <a:pt x="169" y="489"/>
                  </a:lnTo>
                  <a:lnTo>
                    <a:pt x="151" y="493"/>
                  </a:lnTo>
                  <a:lnTo>
                    <a:pt x="135" y="496"/>
                  </a:lnTo>
                  <a:lnTo>
                    <a:pt x="117" y="501"/>
                  </a:lnTo>
                  <a:lnTo>
                    <a:pt x="100" y="505"/>
                  </a:lnTo>
                  <a:lnTo>
                    <a:pt x="82" y="510"/>
                  </a:lnTo>
                  <a:lnTo>
                    <a:pt x="66" y="513"/>
                  </a:lnTo>
                  <a:lnTo>
                    <a:pt x="48" y="517"/>
                  </a:lnTo>
                  <a:lnTo>
                    <a:pt x="30" y="522"/>
                  </a:lnTo>
                  <a:lnTo>
                    <a:pt x="15" y="480"/>
                  </a:lnTo>
                  <a:lnTo>
                    <a:pt x="6" y="426"/>
                  </a:lnTo>
                  <a:lnTo>
                    <a:pt x="0" y="363"/>
                  </a:lnTo>
                  <a:lnTo>
                    <a:pt x="3" y="292"/>
                  </a:lnTo>
                  <a:lnTo>
                    <a:pt x="15" y="219"/>
                  </a:lnTo>
                  <a:lnTo>
                    <a:pt x="38" y="145"/>
                  </a:lnTo>
                  <a:lnTo>
                    <a:pt x="72" y="7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091" y="1659"/>
              <a:ext cx="136" cy="22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304" y="81"/>
                </a:cxn>
                <a:cxn ang="0">
                  <a:pos x="404" y="138"/>
                </a:cxn>
                <a:cxn ang="0">
                  <a:pos x="390" y="271"/>
                </a:cxn>
                <a:cxn ang="0">
                  <a:pos x="291" y="451"/>
                </a:cxn>
                <a:cxn ang="0">
                  <a:pos x="19" y="515"/>
                </a:cxn>
                <a:cxn ang="0">
                  <a:pos x="8" y="474"/>
                </a:cxn>
                <a:cxn ang="0">
                  <a:pos x="1" y="420"/>
                </a:cxn>
                <a:cxn ang="0">
                  <a:pos x="0" y="357"/>
                </a:cxn>
                <a:cxn ang="0">
                  <a:pos x="5" y="287"/>
                </a:cxn>
                <a:cxn ang="0">
                  <a:pos x="17" y="214"/>
                </a:cxn>
                <a:cxn ang="0">
                  <a:pos x="39" y="141"/>
                </a:cxn>
                <a:cxn ang="0">
                  <a:pos x="70" y="69"/>
                </a:cxn>
                <a:cxn ang="0">
                  <a:pos x="114" y="0"/>
                </a:cxn>
              </a:cxnLst>
              <a:rect l="0" t="0" r="r" b="b"/>
              <a:pathLst>
                <a:path w="404" h="515">
                  <a:moveTo>
                    <a:pt x="114" y="0"/>
                  </a:moveTo>
                  <a:lnTo>
                    <a:pt x="304" y="81"/>
                  </a:lnTo>
                  <a:lnTo>
                    <a:pt x="404" y="138"/>
                  </a:lnTo>
                  <a:lnTo>
                    <a:pt x="390" y="271"/>
                  </a:lnTo>
                  <a:lnTo>
                    <a:pt x="291" y="451"/>
                  </a:lnTo>
                  <a:lnTo>
                    <a:pt x="19" y="515"/>
                  </a:lnTo>
                  <a:lnTo>
                    <a:pt x="8" y="474"/>
                  </a:lnTo>
                  <a:lnTo>
                    <a:pt x="1" y="420"/>
                  </a:lnTo>
                  <a:lnTo>
                    <a:pt x="0" y="357"/>
                  </a:lnTo>
                  <a:lnTo>
                    <a:pt x="5" y="287"/>
                  </a:lnTo>
                  <a:lnTo>
                    <a:pt x="17" y="214"/>
                  </a:lnTo>
                  <a:lnTo>
                    <a:pt x="39" y="141"/>
                  </a:lnTo>
                  <a:lnTo>
                    <a:pt x="70" y="6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924" y="1427"/>
              <a:ext cx="220" cy="166"/>
            </a:xfrm>
            <a:custGeom>
              <a:avLst/>
              <a:gdLst/>
              <a:ahLst/>
              <a:cxnLst>
                <a:cxn ang="0">
                  <a:pos x="23" y="257"/>
                </a:cxn>
                <a:cxn ang="0">
                  <a:pos x="71" y="274"/>
                </a:cxn>
                <a:cxn ang="0">
                  <a:pos x="118" y="290"/>
                </a:cxn>
                <a:cxn ang="0">
                  <a:pos x="166" y="306"/>
                </a:cxn>
                <a:cxn ang="0">
                  <a:pos x="212" y="322"/>
                </a:cxn>
                <a:cxn ang="0">
                  <a:pos x="260" y="337"/>
                </a:cxn>
                <a:cxn ang="0">
                  <a:pos x="308" y="354"/>
                </a:cxn>
                <a:cxn ang="0">
                  <a:pos x="355" y="371"/>
                </a:cxn>
                <a:cxn ang="0">
                  <a:pos x="389" y="376"/>
                </a:cxn>
                <a:cxn ang="0">
                  <a:pos x="412" y="371"/>
                </a:cxn>
                <a:cxn ang="0">
                  <a:pos x="436" y="366"/>
                </a:cxn>
                <a:cxn ang="0">
                  <a:pos x="459" y="362"/>
                </a:cxn>
                <a:cxn ang="0">
                  <a:pos x="478" y="346"/>
                </a:cxn>
                <a:cxn ang="0">
                  <a:pos x="494" y="320"/>
                </a:cxn>
                <a:cxn ang="0">
                  <a:pos x="510" y="293"/>
                </a:cxn>
                <a:cxn ang="0">
                  <a:pos x="525" y="267"/>
                </a:cxn>
                <a:cxn ang="0">
                  <a:pos x="549" y="236"/>
                </a:cxn>
                <a:cxn ang="0">
                  <a:pos x="580" y="202"/>
                </a:cxn>
                <a:cxn ang="0">
                  <a:pos x="610" y="167"/>
                </a:cxn>
                <a:cxn ang="0">
                  <a:pos x="638" y="132"/>
                </a:cxn>
                <a:cxn ang="0">
                  <a:pos x="638" y="103"/>
                </a:cxn>
                <a:cxn ang="0">
                  <a:pos x="610" y="79"/>
                </a:cxn>
                <a:cxn ang="0">
                  <a:pos x="580" y="55"/>
                </a:cxn>
                <a:cxn ang="0">
                  <a:pos x="549" y="32"/>
                </a:cxn>
                <a:cxn ang="0">
                  <a:pos x="444" y="11"/>
                </a:cxn>
                <a:cxn ang="0">
                  <a:pos x="297" y="1"/>
                </a:cxn>
                <a:cxn ang="0">
                  <a:pos x="187" y="1"/>
                </a:cxn>
                <a:cxn ang="0">
                  <a:pos x="109" y="12"/>
                </a:cxn>
                <a:cxn ang="0">
                  <a:pos x="59" y="36"/>
                </a:cxn>
                <a:cxn ang="0">
                  <a:pos x="27" y="76"/>
                </a:cxn>
                <a:cxn ang="0">
                  <a:pos x="11" y="131"/>
                </a:cxn>
                <a:cxn ang="0">
                  <a:pos x="3" y="205"/>
                </a:cxn>
              </a:cxnLst>
              <a:rect l="0" t="0" r="r" b="b"/>
              <a:pathLst>
                <a:path w="653" h="378">
                  <a:moveTo>
                    <a:pt x="0" y="249"/>
                  </a:moveTo>
                  <a:lnTo>
                    <a:pt x="23" y="257"/>
                  </a:lnTo>
                  <a:lnTo>
                    <a:pt x="48" y="266"/>
                  </a:lnTo>
                  <a:lnTo>
                    <a:pt x="71" y="274"/>
                  </a:lnTo>
                  <a:lnTo>
                    <a:pt x="95" y="281"/>
                  </a:lnTo>
                  <a:lnTo>
                    <a:pt x="118" y="290"/>
                  </a:lnTo>
                  <a:lnTo>
                    <a:pt x="142" y="298"/>
                  </a:lnTo>
                  <a:lnTo>
                    <a:pt x="166" y="306"/>
                  </a:lnTo>
                  <a:lnTo>
                    <a:pt x="189" y="313"/>
                  </a:lnTo>
                  <a:lnTo>
                    <a:pt x="212" y="322"/>
                  </a:lnTo>
                  <a:lnTo>
                    <a:pt x="237" y="330"/>
                  </a:lnTo>
                  <a:lnTo>
                    <a:pt x="260" y="337"/>
                  </a:lnTo>
                  <a:lnTo>
                    <a:pt x="283" y="346"/>
                  </a:lnTo>
                  <a:lnTo>
                    <a:pt x="308" y="354"/>
                  </a:lnTo>
                  <a:lnTo>
                    <a:pt x="331" y="362"/>
                  </a:lnTo>
                  <a:lnTo>
                    <a:pt x="355" y="371"/>
                  </a:lnTo>
                  <a:lnTo>
                    <a:pt x="378" y="378"/>
                  </a:lnTo>
                  <a:lnTo>
                    <a:pt x="389" y="376"/>
                  </a:lnTo>
                  <a:lnTo>
                    <a:pt x="402" y="374"/>
                  </a:lnTo>
                  <a:lnTo>
                    <a:pt x="412" y="371"/>
                  </a:lnTo>
                  <a:lnTo>
                    <a:pt x="425" y="368"/>
                  </a:lnTo>
                  <a:lnTo>
                    <a:pt x="436" y="366"/>
                  </a:lnTo>
                  <a:lnTo>
                    <a:pt x="447" y="364"/>
                  </a:lnTo>
                  <a:lnTo>
                    <a:pt x="459" y="362"/>
                  </a:lnTo>
                  <a:lnTo>
                    <a:pt x="470" y="360"/>
                  </a:lnTo>
                  <a:lnTo>
                    <a:pt x="478" y="346"/>
                  </a:lnTo>
                  <a:lnTo>
                    <a:pt x="486" y="333"/>
                  </a:lnTo>
                  <a:lnTo>
                    <a:pt x="494" y="320"/>
                  </a:lnTo>
                  <a:lnTo>
                    <a:pt x="502" y="307"/>
                  </a:lnTo>
                  <a:lnTo>
                    <a:pt x="510" y="293"/>
                  </a:lnTo>
                  <a:lnTo>
                    <a:pt x="519" y="280"/>
                  </a:lnTo>
                  <a:lnTo>
                    <a:pt x="525" y="267"/>
                  </a:lnTo>
                  <a:lnTo>
                    <a:pt x="534" y="254"/>
                  </a:lnTo>
                  <a:lnTo>
                    <a:pt x="549" y="236"/>
                  </a:lnTo>
                  <a:lnTo>
                    <a:pt x="564" y="218"/>
                  </a:lnTo>
                  <a:lnTo>
                    <a:pt x="580" y="202"/>
                  </a:lnTo>
                  <a:lnTo>
                    <a:pt x="595" y="184"/>
                  </a:lnTo>
                  <a:lnTo>
                    <a:pt x="610" y="167"/>
                  </a:lnTo>
                  <a:lnTo>
                    <a:pt x="625" y="149"/>
                  </a:lnTo>
                  <a:lnTo>
                    <a:pt x="638" y="132"/>
                  </a:lnTo>
                  <a:lnTo>
                    <a:pt x="653" y="115"/>
                  </a:lnTo>
                  <a:lnTo>
                    <a:pt x="638" y="103"/>
                  </a:lnTo>
                  <a:lnTo>
                    <a:pt x="625" y="90"/>
                  </a:lnTo>
                  <a:lnTo>
                    <a:pt x="610" y="79"/>
                  </a:lnTo>
                  <a:lnTo>
                    <a:pt x="595" y="67"/>
                  </a:lnTo>
                  <a:lnTo>
                    <a:pt x="580" y="55"/>
                  </a:lnTo>
                  <a:lnTo>
                    <a:pt x="564" y="44"/>
                  </a:lnTo>
                  <a:lnTo>
                    <a:pt x="549" y="32"/>
                  </a:lnTo>
                  <a:lnTo>
                    <a:pt x="534" y="20"/>
                  </a:lnTo>
                  <a:lnTo>
                    <a:pt x="444" y="11"/>
                  </a:lnTo>
                  <a:lnTo>
                    <a:pt x="365" y="6"/>
                  </a:lnTo>
                  <a:lnTo>
                    <a:pt x="297" y="1"/>
                  </a:lnTo>
                  <a:lnTo>
                    <a:pt x="237" y="0"/>
                  </a:lnTo>
                  <a:lnTo>
                    <a:pt x="187" y="1"/>
                  </a:lnTo>
                  <a:lnTo>
                    <a:pt x="144" y="6"/>
                  </a:lnTo>
                  <a:lnTo>
                    <a:pt x="109" y="12"/>
                  </a:lnTo>
                  <a:lnTo>
                    <a:pt x="82" y="23"/>
                  </a:lnTo>
                  <a:lnTo>
                    <a:pt x="59" y="36"/>
                  </a:lnTo>
                  <a:lnTo>
                    <a:pt x="41" y="54"/>
                  </a:lnTo>
                  <a:lnTo>
                    <a:pt x="27" y="76"/>
                  </a:lnTo>
                  <a:lnTo>
                    <a:pt x="18" y="101"/>
                  </a:lnTo>
                  <a:lnTo>
                    <a:pt x="11" y="131"/>
                  </a:lnTo>
                  <a:lnTo>
                    <a:pt x="5" y="167"/>
                  </a:lnTo>
                  <a:lnTo>
                    <a:pt x="3" y="205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334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927" y="1431"/>
              <a:ext cx="217" cy="162"/>
            </a:xfrm>
            <a:custGeom>
              <a:avLst/>
              <a:gdLst/>
              <a:ahLst/>
              <a:cxnLst>
                <a:cxn ang="0">
                  <a:pos x="23" y="250"/>
                </a:cxn>
                <a:cxn ang="0">
                  <a:pos x="69" y="267"/>
                </a:cxn>
                <a:cxn ang="0">
                  <a:pos x="116" y="282"/>
                </a:cxn>
                <a:cxn ang="0">
                  <a:pos x="162" y="299"/>
                </a:cxn>
                <a:cxn ang="0">
                  <a:pos x="209" y="314"/>
                </a:cxn>
                <a:cxn ang="0">
                  <a:pos x="256" y="330"/>
                </a:cxn>
                <a:cxn ang="0">
                  <a:pos x="302" y="346"/>
                </a:cxn>
                <a:cxn ang="0">
                  <a:pos x="348" y="362"/>
                </a:cxn>
                <a:cxn ang="0">
                  <a:pos x="382" y="367"/>
                </a:cxn>
                <a:cxn ang="0">
                  <a:pos x="405" y="362"/>
                </a:cxn>
                <a:cxn ang="0">
                  <a:pos x="429" y="357"/>
                </a:cxn>
                <a:cxn ang="0">
                  <a:pos x="452" y="353"/>
                </a:cxn>
                <a:cxn ang="0">
                  <a:pos x="471" y="337"/>
                </a:cxn>
                <a:cxn ang="0">
                  <a:pos x="487" y="311"/>
                </a:cxn>
                <a:cxn ang="0">
                  <a:pos x="503" y="284"/>
                </a:cxn>
                <a:cxn ang="0">
                  <a:pos x="518" y="258"/>
                </a:cxn>
                <a:cxn ang="0">
                  <a:pos x="542" y="227"/>
                </a:cxn>
                <a:cxn ang="0">
                  <a:pos x="573" y="193"/>
                </a:cxn>
                <a:cxn ang="0">
                  <a:pos x="603" y="158"/>
                </a:cxn>
                <a:cxn ang="0">
                  <a:pos x="631" y="123"/>
                </a:cxn>
                <a:cxn ang="0">
                  <a:pos x="631" y="94"/>
                </a:cxn>
                <a:cxn ang="0">
                  <a:pos x="603" y="70"/>
                </a:cxn>
                <a:cxn ang="0">
                  <a:pos x="573" y="47"/>
                </a:cxn>
                <a:cxn ang="0">
                  <a:pos x="542" y="24"/>
                </a:cxn>
                <a:cxn ang="0">
                  <a:pos x="437" y="6"/>
                </a:cxn>
                <a:cxn ang="0">
                  <a:pos x="291" y="0"/>
                </a:cxn>
                <a:cxn ang="0">
                  <a:pos x="184" y="3"/>
                </a:cxn>
                <a:cxn ang="0">
                  <a:pos x="107" y="16"/>
                </a:cxn>
                <a:cxn ang="0">
                  <a:pos x="58" y="42"/>
                </a:cxn>
                <a:cxn ang="0">
                  <a:pos x="28" y="80"/>
                </a:cxn>
                <a:cxn ang="0">
                  <a:pos x="12" y="133"/>
                </a:cxn>
                <a:cxn ang="0">
                  <a:pos x="3" y="202"/>
                </a:cxn>
              </a:cxnLst>
              <a:rect l="0" t="0" r="r" b="b"/>
              <a:pathLst>
                <a:path w="646" h="369">
                  <a:moveTo>
                    <a:pt x="0" y="242"/>
                  </a:moveTo>
                  <a:lnTo>
                    <a:pt x="23" y="250"/>
                  </a:lnTo>
                  <a:lnTo>
                    <a:pt x="46" y="259"/>
                  </a:lnTo>
                  <a:lnTo>
                    <a:pt x="69" y="267"/>
                  </a:lnTo>
                  <a:lnTo>
                    <a:pt x="92" y="274"/>
                  </a:lnTo>
                  <a:lnTo>
                    <a:pt x="116" y="282"/>
                  </a:lnTo>
                  <a:lnTo>
                    <a:pt x="139" y="291"/>
                  </a:lnTo>
                  <a:lnTo>
                    <a:pt x="162" y="299"/>
                  </a:lnTo>
                  <a:lnTo>
                    <a:pt x="186" y="306"/>
                  </a:lnTo>
                  <a:lnTo>
                    <a:pt x="209" y="314"/>
                  </a:lnTo>
                  <a:lnTo>
                    <a:pt x="233" y="322"/>
                  </a:lnTo>
                  <a:lnTo>
                    <a:pt x="256" y="330"/>
                  </a:lnTo>
                  <a:lnTo>
                    <a:pt x="279" y="337"/>
                  </a:lnTo>
                  <a:lnTo>
                    <a:pt x="302" y="346"/>
                  </a:lnTo>
                  <a:lnTo>
                    <a:pt x="325" y="354"/>
                  </a:lnTo>
                  <a:lnTo>
                    <a:pt x="348" y="362"/>
                  </a:lnTo>
                  <a:lnTo>
                    <a:pt x="371" y="369"/>
                  </a:lnTo>
                  <a:lnTo>
                    <a:pt x="382" y="367"/>
                  </a:lnTo>
                  <a:lnTo>
                    <a:pt x="395" y="365"/>
                  </a:lnTo>
                  <a:lnTo>
                    <a:pt x="405" y="362"/>
                  </a:lnTo>
                  <a:lnTo>
                    <a:pt x="418" y="359"/>
                  </a:lnTo>
                  <a:lnTo>
                    <a:pt x="429" y="357"/>
                  </a:lnTo>
                  <a:lnTo>
                    <a:pt x="440" y="355"/>
                  </a:lnTo>
                  <a:lnTo>
                    <a:pt x="452" y="353"/>
                  </a:lnTo>
                  <a:lnTo>
                    <a:pt x="463" y="351"/>
                  </a:lnTo>
                  <a:lnTo>
                    <a:pt x="471" y="337"/>
                  </a:lnTo>
                  <a:lnTo>
                    <a:pt x="479" y="324"/>
                  </a:lnTo>
                  <a:lnTo>
                    <a:pt x="487" y="311"/>
                  </a:lnTo>
                  <a:lnTo>
                    <a:pt x="495" y="298"/>
                  </a:lnTo>
                  <a:lnTo>
                    <a:pt x="503" y="284"/>
                  </a:lnTo>
                  <a:lnTo>
                    <a:pt x="512" y="271"/>
                  </a:lnTo>
                  <a:lnTo>
                    <a:pt x="518" y="258"/>
                  </a:lnTo>
                  <a:lnTo>
                    <a:pt x="527" y="245"/>
                  </a:lnTo>
                  <a:lnTo>
                    <a:pt x="542" y="227"/>
                  </a:lnTo>
                  <a:lnTo>
                    <a:pt x="557" y="209"/>
                  </a:lnTo>
                  <a:lnTo>
                    <a:pt x="573" y="193"/>
                  </a:lnTo>
                  <a:lnTo>
                    <a:pt x="588" y="175"/>
                  </a:lnTo>
                  <a:lnTo>
                    <a:pt x="603" y="158"/>
                  </a:lnTo>
                  <a:lnTo>
                    <a:pt x="618" y="140"/>
                  </a:lnTo>
                  <a:lnTo>
                    <a:pt x="631" y="123"/>
                  </a:lnTo>
                  <a:lnTo>
                    <a:pt x="646" y="106"/>
                  </a:lnTo>
                  <a:lnTo>
                    <a:pt x="631" y="94"/>
                  </a:lnTo>
                  <a:lnTo>
                    <a:pt x="618" y="83"/>
                  </a:lnTo>
                  <a:lnTo>
                    <a:pt x="603" y="70"/>
                  </a:lnTo>
                  <a:lnTo>
                    <a:pt x="588" y="59"/>
                  </a:lnTo>
                  <a:lnTo>
                    <a:pt x="573" y="47"/>
                  </a:lnTo>
                  <a:lnTo>
                    <a:pt x="557" y="36"/>
                  </a:lnTo>
                  <a:lnTo>
                    <a:pt x="542" y="24"/>
                  </a:lnTo>
                  <a:lnTo>
                    <a:pt x="527" y="13"/>
                  </a:lnTo>
                  <a:lnTo>
                    <a:pt x="437" y="6"/>
                  </a:lnTo>
                  <a:lnTo>
                    <a:pt x="359" y="2"/>
                  </a:lnTo>
                  <a:lnTo>
                    <a:pt x="291" y="0"/>
                  </a:lnTo>
                  <a:lnTo>
                    <a:pt x="233" y="1"/>
                  </a:lnTo>
                  <a:lnTo>
                    <a:pt x="184" y="3"/>
                  </a:lnTo>
                  <a:lnTo>
                    <a:pt x="143" y="9"/>
                  </a:lnTo>
                  <a:lnTo>
                    <a:pt x="107" y="16"/>
                  </a:lnTo>
                  <a:lnTo>
                    <a:pt x="80" y="27"/>
                  </a:lnTo>
                  <a:lnTo>
                    <a:pt x="58" y="42"/>
                  </a:lnTo>
                  <a:lnTo>
                    <a:pt x="41" y="59"/>
                  </a:lnTo>
                  <a:lnTo>
                    <a:pt x="28" y="80"/>
                  </a:lnTo>
                  <a:lnTo>
                    <a:pt x="19" y="105"/>
                  </a:lnTo>
                  <a:lnTo>
                    <a:pt x="12" y="133"/>
                  </a:lnTo>
                  <a:lnTo>
                    <a:pt x="7" y="165"/>
                  </a:lnTo>
                  <a:lnTo>
                    <a:pt x="3" y="20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003542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929" y="1435"/>
              <a:ext cx="215" cy="158"/>
            </a:xfrm>
            <a:custGeom>
              <a:avLst/>
              <a:gdLst/>
              <a:ahLst/>
              <a:cxnLst>
                <a:cxn ang="0">
                  <a:pos x="23" y="244"/>
                </a:cxn>
                <a:cxn ang="0">
                  <a:pos x="68" y="260"/>
                </a:cxn>
                <a:cxn ang="0">
                  <a:pos x="114" y="275"/>
                </a:cxn>
                <a:cxn ang="0">
                  <a:pos x="159" y="291"/>
                </a:cxn>
                <a:cxn ang="0">
                  <a:pos x="205" y="306"/>
                </a:cxn>
                <a:cxn ang="0">
                  <a:pos x="250" y="322"/>
                </a:cxn>
                <a:cxn ang="0">
                  <a:pos x="296" y="337"/>
                </a:cxn>
                <a:cxn ang="0">
                  <a:pos x="341" y="353"/>
                </a:cxn>
                <a:cxn ang="0">
                  <a:pos x="375" y="358"/>
                </a:cxn>
                <a:cxn ang="0">
                  <a:pos x="398" y="353"/>
                </a:cxn>
                <a:cxn ang="0">
                  <a:pos x="422" y="348"/>
                </a:cxn>
                <a:cxn ang="0">
                  <a:pos x="445" y="344"/>
                </a:cxn>
                <a:cxn ang="0">
                  <a:pos x="464" y="328"/>
                </a:cxn>
                <a:cxn ang="0">
                  <a:pos x="480" y="302"/>
                </a:cxn>
                <a:cxn ang="0">
                  <a:pos x="496" y="275"/>
                </a:cxn>
                <a:cxn ang="0">
                  <a:pos x="511" y="249"/>
                </a:cxn>
                <a:cxn ang="0">
                  <a:pos x="535" y="218"/>
                </a:cxn>
                <a:cxn ang="0">
                  <a:pos x="566" y="184"/>
                </a:cxn>
                <a:cxn ang="0">
                  <a:pos x="596" y="149"/>
                </a:cxn>
                <a:cxn ang="0">
                  <a:pos x="624" y="114"/>
                </a:cxn>
                <a:cxn ang="0">
                  <a:pos x="624" y="86"/>
                </a:cxn>
                <a:cxn ang="0">
                  <a:pos x="596" y="63"/>
                </a:cxn>
                <a:cxn ang="0">
                  <a:pos x="566" y="40"/>
                </a:cxn>
                <a:cxn ang="0">
                  <a:pos x="535" y="17"/>
                </a:cxn>
                <a:cxn ang="0">
                  <a:pos x="431" y="2"/>
                </a:cxn>
                <a:cxn ang="0">
                  <a:pos x="287" y="0"/>
                </a:cxn>
                <a:cxn ang="0">
                  <a:pos x="181" y="5"/>
                </a:cxn>
                <a:cxn ang="0">
                  <a:pos x="106" y="21"/>
                </a:cxn>
                <a:cxn ang="0">
                  <a:pos x="58" y="47"/>
                </a:cxn>
                <a:cxn ang="0">
                  <a:pos x="30" y="85"/>
                </a:cxn>
                <a:cxn ang="0">
                  <a:pos x="13" y="135"/>
                </a:cxn>
                <a:cxn ang="0">
                  <a:pos x="4" y="199"/>
                </a:cxn>
              </a:cxnLst>
              <a:rect l="0" t="0" r="r" b="b"/>
              <a:pathLst>
                <a:path w="639" h="360">
                  <a:moveTo>
                    <a:pt x="0" y="237"/>
                  </a:moveTo>
                  <a:lnTo>
                    <a:pt x="23" y="244"/>
                  </a:lnTo>
                  <a:lnTo>
                    <a:pt x="45" y="252"/>
                  </a:lnTo>
                  <a:lnTo>
                    <a:pt x="68" y="260"/>
                  </a:lnTo>
                  <a:lnTo>
                    <a:pt x="91" y="268"/>
                  </a:lnTo>
                  <a:lnTo>
                    <a:pt x="114" y="275"/>
                  </a:lnTo>
                  <a:lnTo>
                    <a:pt x="136" y="283"/>
                  </a:lnTo>
                  <a:lnTo>
                    <a:pt x="159" y="291"/>
                  </a:lnTo>
                  <a:lnTo>
                    <a:pt x="182" y="299"/>
                  </a:lnTo>
                  <a:lnTo>
                    <a:pt x="205" y="306"/>
                  </a:lnTo>
                  <a:lnTo>
                    <a:pt x="228" y="314"/>
                  </a:lnTo>
                  <a:lnTo>
                    <a:pt x="250" y="322"/>
                  </a:lnTo>
                  <a:lnTo>
                    <a:pt x="273" y="329"/>
                  </a:lnTo>
                  <a:lnTo>
                    <a:pt x="296" y="337"/>
                  </a:lnTo>
                  <a:lnTo>
                    <a:pt x="320" y="345"/>
                  </a:lnTo>
                  <a:lnTo>
                    <a:pt x="341" y="353"/>
                  </a:lnTo>
                  <a:lnTo>
                    <a:pt x="364" y="360"/>
                  </a:lnTo>
                  <a:lnTo>
                    <a:pt x="375" y="358"/>
                  </a:lnTo>
                  <a:lnTo>
                    <a:pt x="388" y="356"/>
                  </a:lnTo>
                  <a:lnTo>
                    <a:pt x="398" y="353"/>
                  </a:lnTo>
                  <a:lnTo>
                    <a:pt x="411" y="350"/>
                  </a:lnTo>
                  <a:lnTo>
                    <a:pt x="422" y="348"/>
                  </a:lnTo>
                  <a:lnTo>
                    <a:pt x="433" y="346"/>
                  </a:lnTo>
                  <a:lnTo>
                    <a:pt x="445" y="344"/>
                  </a:lnTo>
                  <a:lnTo>
                    <a:pt x="456" y="342"/>
                  </a:lnTo>
                  <a:lnTo>
                    <a:pt x="464" y="328"/>
                  </a:lnTo>
                  <a:lnTo>
                    <a:pt x="472" y="315"/>
                  </a:lnTo>
                  <a:lnTo>
                    <a:pt x="480" y="302"/>
                  </a:lnTo>
                  <a:lnTo>
                    <a:pt x="488" y="289"/>
                  </a:lnTo>
                  <a:lnTo>
                    <a:pt x="496" y="275"/>
                  </a:lnTo>
                  <a:lnTo>
                    <a:pt x="505" y="262"/>
                  </a:lnTo>
                  <a:lnTo>
                    <a:pt x="511" y="249"/>
                  </a:lnTo>
                  <a:lnTo>
                    <a:pt x="520" y="236"/>
                  </a:lnTo>
                  <a:lnTo>
                    <a:pt x="535" y="218"/>
                  </a:lnTo>
                  <a:lnTo>
                    <a:pt x="550" y="200"/>
                  </a:lnTo>
                  <a:lnTo>
                    <a:pt x="566" y="184"/>
                  </a:lnTo>
                  <a:lnTo>
                    <a:pt x="581" y="166"/>
                  </a:lnTo>
                  <a:lnTo>
                    <a:pt x="596" y="149"/>
                  </a:lnTo>
                  <a:lnTo>
                    <a:pt x="611" y="131"/>
                  </a:lnTo>
                  <a:lnTo>
                    <a:pt x="624" y="114"/>
                  </a:lnTo>
                  <a:lnTo>
                    <a:pt x="639" y="97"/>
                  </a:lnTo>
                  <a:lnTo>
                    <a:pt x="624" y="86"/>
                  </a:lnTo>
                  <a:lnTo>
                    <a:pt x="611" y="75"/>
                  </a:lnTo>
                  <a:lnTo>
                    <a:pt x="596" y="63"/>
                  </a:lnTo>
                  <a:lnTo>
                    <a:pt x="581" y="52"/>
                  </a:lnTo>
                  <a:lnTo>
                    <a:pt x="566" y="40"/>
                  </a:lnTo>
                  <a:lnTo>
                    <a:pt x="550" y="28"/>
                  </a:lnTo>
                  <a:lnTo>
                    <a:pt x="535" y="17"/>
                  </a:lnTo>
                  <a:lnTo>
                    <a:pt x="520" y="6"/>
                  </a:lnTo>
                  <a:lnTo>
                    <a:pt x="431" y="2"/>
                  </a:lnTo>
                  <a:lnTo>
                    <a:pt x="354" y="0"/>
                  </a:lnTo>
                  <a:lnTo>
                    <a:pt x="287" y="0"/>
                  </a:lnTo>
                  <a:lnTo>
                    <a:pt x="230" y="1"/>
                  </a:lnTo>
                  <a:lnTo>
                    <a:pt x="181" y="5"/>
                  </a:lnTo>
                  <a:lnTo>
                    <a:pt x="140" y="12"/>
                  </a:lnTo>
                  <a:lnTo>
                    <a:pt x="106" y="21"/>
                  </a:lnTo>
                  <a:lnTo>
                    <a:pt x="80" y="32"/>
                  </a:lnTo>
                  <a:lnTo>
                    <a:pt x="58" y="47"/>
                  </a:lnTo>
                  <a:lnTo>
                    <a:pt x="42" y="64"/>
                  </a:lnTo>
                  <a:lnTo>
                    <a:pt x="30" y="85"/>
                  </a:lnTo>
                  <a:lnTo>
                    <a:pt x="20" y="108"/>
                  </a:lnTo>
                  <a:lnTo>
                    <a:pt x="13" y="135"/>
                  </a:lnTo>
                  <a:lnTo>
                    <a:pt x="8" y="165"/>
                  </a:lnTo>
                  <a:lnTo>
                    <a:pt x="4" y="199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383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931" y="1438"/>
              <a:ext cx="213" cy="155"/>
            </a:xfrm>
            <a:custGeom>
              <a:avLst/>
              <a:gdLst/>
              <a:ahLst/>
              <a:cxnLst>
                <a:cxn ang="0">
                  <a:pos x="22" y="242"/>
                </a:cxn>
                <a:cxn ang="0">
                  <a:pos x="67" y="256"/>
                </a:cxn>
                <a:cxn ang="0">
                  <a:pos x="112" y="272"/>
                </a:cxn>
                <a:cxn ang="0">
                  <a:pos x="157" y="286"/>
                </a:cxn>
                <a:cxn ang="0">
                  <a:pos x="202" y="301"/>
                </a:cxn>
                <a:cxn ang="0">
                  <a:pos x="247" y="317"/>
                </a:cxn>
                <a:cxn ang="0">
                  <a:pos x="292" y="331"/>
                </a:cxn>
                <a:cxn ang="0">
                  <a:pos x="337" y="347"/>
                </a:cxn>
                <a:cxn ang="0">
                  <a:pos x="369" y="352"/>
                </a:cxn>
                <a:cxn ang="0">
                  <a:pos x="392" y="347"/>
                </a:cxn>
                <a:cxn ang="0">
                  <a:pos x="416" y="342"/>
                </a:cxn>
                <a:cxn ang="0">
                  <a:pos x="439" y="338"/>
                </a:cxn>
                <a:cxn ang="0">
                  <a:pos x="458" y="322"/>
                </a:cxn>
                <a:cxn ang="0">
                  <a:pos x="474" y="296"/>
                </a:cxn>
                <a:cxn ang="0">
                  <a:pos x="490" y="269"/>
                </a:cxn>
                <a:cxn ang="0">
                  <a:pos x="505" y="243"/>
                </a:cxn>
                <a:cxn ang="0">
                  <a:pos x="529" y="212"/>
                </a:cxn>
                <a:cxn ang="0">
                  <a:pos x="560" y="178"/>
                </a:cxn>
                <a:cxn ang="0">
                  <a:pos x="590" y="143"/>
                </a:cxn>
                <a:cxn ang="0">
                  <a:pos x="618" y="108"/>
                </a:cxn>
                <a:cxn ang="0">
                  <a:pos x="618" y="80"/>
                </a:cxn>
                <a:cxn ang="0">
                  <a:pos x="590" y="58"/>
                </a:cxn>
                <a:cxn ang="0">
                  <a:pos x="560" y="36"/>
                </a:cxn>
                <a:cxn ang="0">
                  <a:pos x="529" y="14"/>
                </a:cxn>
                <a:cxn ang="0">
                  <a:pos x="425" y="0"/>
                </a:cxn>
                <a:cxn ang="0">
                  <a:pos x="282" y="1"/>
                </a:cxn>
                <a:cxn ang="0">
                  <a:pos x="179" y="10"/>
                </a:cxn>
                <a:cxn ang="0">
                  <a:pos x="105" y="28"/>
                </a:cxn>
                <a:cxn ang="0">
                  <a:pos x="59" y="55"/>
                </a:cxn>
                <a:cxn ang="0">
                  <a:pos x="30" y="92"/>
                </a:cxn>
                <a:cxn ang="0">
                  <a:pos x="15" y="140"/>
                </a:cxn>
                <a:cxn ang="0">
                  <a:pos x="5" y="200"/>
                </a:cxn>
              </a:cxnLst>
              <a:rect l="0" t="0" r="r" b="b"/>
              <a:pathLst>
                <a:path w="633" h="354">
                  <a:moveTo>
                    <a:pt x="0" y="234"/>
                  </a:moveTo>
                  <a:lnTo>
                    <a:pt x="22" y="242"/>
                  </a:lnTo>
                  <a:lnTo>
                    <a:pt x="45" y="250"/>
                  </a:lnTo>
                  <a:lnTo>
                    <a:pt x="67" y="256"/>
                  </a:lnTo>
                  <a:lnTo>
                    <a:pt x="90" y="264"/>
                  </a:lnTo>
                  <a:lnTo>
                    <a:pt x="112" y="272"/>
                  </a:lnTo>
                  <a:lnTo>
                    <a:pt x="135" y="279"/>
                  </a:lnTo>
                  <a:lnTo>
                    <a:pt x="157" y="286"/>
                  </a:lnTo>
                  <a:lnTo>
                    <a:pt x="180" y="294"/>
                  </a:lnTo>
                  <a:lnTo>
                    <a:pt x="202" y="301"/>
                  </a:lnTo>
                  <a:lnTo>
                    <a:pt x="224" y="309"/>
                  </a:lnTo>
                  <a:lnTo>
                    <a:pt x="247" y="317"/>
                  </a:lnTo>
                  <a:lnTo>
                    <a:pt x="269" y="323"/>
                  </a:lnTo>
                  <a:lnTo>
                    <a:pt x="292" y="331"/>
                  </a:lnTo>
                  <a:lnTo>
                    <a:pt x="314" y="339"/>
                  </a:lnTo>
                  <a:lnTo>
                    <a:pt x="337" y="347"/>
                  </a:lnTo>
                  <a:lnTo>
                    <a:pt x="358" y="354"/>
                  </a:lnTo>
                  <a:lnTo>
                    <a:pt x="369" y="352"/>
                  </a:lnTo>
                  <a:lnTo>
                    <a:pt x="382" y="350"/>
                  </a:lnTo>
                  <a:lnTo>
                    <a:pt x="392" y="347"/>
                  </a:lnTo>
                  <a:lnTo>
                    <a:pt x="405" y="344"/>
                  </a:lnTo>
                  <a:lnTo>
                    <a:pt x="416" y="342"/>
                  </a:lnTo>
                  <a:lnTo>
                    <a:pt x="427" y="340"/>
                  </a:lnTo>
                  <a:lnTo>
                    <a:pt x="439" y="338"/>
                  </a:lnTo>
                  <a:lnTo>
                    <a:pt x="450" y="336"/>
                  </a:lnTo>
                  <a:lnTo>
                    <a:pt x="458" y="322"/>
                  </a:lnTo>
                  <a:lnTo>
                    <a:pt x="466" y="309"/>
                  </a:lnTo>
                  <a:lnTo>
                    <a:pt x="474" y="296"/>
                  </a:lnTo>
                  <a:lnTo>
                    <a:pt x="482" y="283"/>
                  </a:lnTo>
                  <a:lnTo>
                    <a:pt x="490" y="269"/>
                  </a:lnTo>
                  <a:lnTo>
                    <a:pt x="499" y="256"/>
                  </a:lnTo>
                  <a:lnTo>
                    <a:pt x="505" y="243"/>
                  </a:lnTo>
                  <a:lnTo>
                    <a:pt x="514" y="230"/>
                  </a:lnTo>
                  <a:lnTo>
                    <a:pt x="529" y="212"/>
                  </a:lnTo>
                  <a:lnTo>
                    <a:pt x="544" y="194"/>
                  </a:lnTo>
                  <a:lnTo>
                    <a:pt x="560" y="178"/>
                  </a:lnTo>
                  <a:lnTo>
                    <a:pt x="575" y="160"/>
                  </a:lnTo>
                  <a:lnTo>
                    <a:pt x="590" y="143"/>
                  </a:lnTo>
                  <a:lnTo>
                    <a:pt x="605" y="125"/>
                  </a:lnTo>
                  <a:lnTo>
                    <a:pt x="618" y="108"/>
                  </a:lnTo>
                  <a:lnTo>
                    <a:pt x="633" y="91"/>
                  </a:lnTo>
                  <a:lnTo>
                    <a:pt x="618" y="80"/>
                  </a:lnTo>
                  <a:lnTo>
                    <a:pt x="605" y="69"/>
                  </a:lnTo>
                  <a:lnTo>
                    <a:pt x="590" y="58"/>
                  </a:lnTo>
                  <a:lnTo>
                    <a:pt x="575" y="47"/>
                  </a:lnTo>
                  <a:lnTo>
                    <a:pt x="560" y="36"/>
                  </a:lnTo>
                  <a:lnTo>
                    <a:pt x="544" y="25"/>
                  </a:lnTo>
                  <a:lnTo>
                    <a:pt x="529" y="14"/>
                  </a:lnTo>
                  <a:lnTo>
                    <a:pt x="514" y="3"/>
                  </a:lnTo>
                  <a:lnTo>
                    <a:pt x="425" y="0"/>
                  </a:lnTo>
                  <a:lnTo>
                    <a:pt x="349" y="0"/>
                  </a:lnTo>
                  <a:lnTo>
                    <a:pt x="282" y="1"/>
                  </a:lnTo>
                  <a:lnTo>
                    <a:pt x="226" y="5"/>
                  </a:lnTo>
                  <a:lnTo>
                    <a:pt x="179" y="10"/>
                  </a:lnTo>
                  <a:lnTo>
                    <a:pt x="138" y="18"/>
                  </a:lnTo>
                  <a:lnTo>
                    <a:pt x="105" y="28"/>
                  </a:lnTo>
                  <a:lnTo>
                    <a:pt x="79" y="40"/>
                  </a:lnTo>
                  <a:lnTo>
                    <a:pt x="59" y="55"/>
                  </a:lnTo>
                  <a:lnTo>
                    <a:pt x="43" y="72"/>
                  </a:lnTo>
                  <a:lnTo>
                    <a:pt x="30" y="92"/>
                  </a:lnTo>
                  <a:lnTo>
                    <a:pt x="22" y="115"/>
                  </a:lnTo>
                  <a:lnTo>
                    <a:pt x="15" y="140"/>
                  </a:lnTo>
                  <a:lnTo>
                    <a:pt x="10" y="168"/>
                  </a:lnTo>
                  <a:lnTo>
                    <a:pt x="5" y="20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113A2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933" y="1440"/>
              <a:ext cx="211" cy="153"/>
            </a:xfrm>
            <a:custGeom>
              <a:avLst/>
              <a:gdLst/>
              <a:ahLst/>
              <a:cxnLst>
                <a:cxn ang="0">
                  <a:pos x="22" y="239"/>
                </a:cxn>
                <a:cxn ang="0">
                  <a:pos x="66" y="253"/>
                </a:cxn>
                <a:cxn ang="0">
                  <a:pos x="111" y="269"/>
                </a:cxn>
                <a:cxn ang="0">
                  <a:pos x="154" y="283"/>
                </a:cxn>
                <a:cxn ang="0">
                  <a:pos x="198" y="297"/>
                </a:cxn>
                <a:cxn ang="0">
                  <a:pos x="241" y="312"/>
                </a:cxn>
                <a:cxn ang="0">
                  <a:pos x="286" y="327"/>
                </a:cxn>
                <a:cxn ang="0">
                  <a:pos x="330" y="342"/>
                </a:cxn>
                <a:cxn ang="0">
                  <a:pos x="362" y="347"/>
                </a:cxn>
                <a:cxn ang="0">
                  <a:pos x="385" y="342"/>
                </a:cxn>
                <a:cxn ang="0">
                  <a:pos x="409" y="337"/>
                </a:cxn>
                <a:cxn ang="0">
                  <a:pos x="432" y="333"/>
                </a:cxn>
                <a:cxn ang="0">
                  <a:pos x="451" y="317"/>
                </a:cxn>
                <a:cxn ang="0">
                  <a:pos x="467" y="291"/>
                </a:cxn>
                <a:cxn ang="0">
                  <a:pos x="483" y="264"/>
                </a:cxn>
                <a:cxn ang="0">
                  <a:pos x="498" y="238"/>
                </a:cxn>
                <a:cxn ang="0">
                  <a:pos x="522" y="207"/>
                </a:cxn>
                <a:cxn ang="0">
                  <a:pos x="553" y="173"/>
                </a:cxn>
                <a:cxn ang="0">
                  <a:pos x="583" y="138"/>
                </a:cxn>
                <a:cxn ang="0">
                  <a:pos x="611" y="103"/>
                </a:cxn>
                <a:cxn ang="0">
                  <a:pos x="611" y="75"/>
                </a:cxn>
                <a:cxn ang="0">
                  <a:pos x="583" y="54"/>
                </a:cxn>
                <a:cxn ang="0">
                  <a:pos x="553" y="32"/>
                </a:cxn>
                <a:cxn ang="0">
                  <a:pos x="522" y="11"/>
                </a:cxn>
                <a:cxn ang="0">
                  <a:pos x="420" y="0"/>
                </a:cxn>
                <a:cxn ang="0">
                  <a:pos x="278" y="5"/>
                </a:cxn>
                <a:cxn ang="0">
                  <a:pos x="174" y="17"/>
                </a:cxn>
                <a:cxn ang="0">
                  <a:pos x="104" y="36"/>
                </a:cxn>
                <a:cxn ang="0">
                  <a:pos x="59" y="65"/>
                </a:cxn>
                <a:cxn ang="0">
                  <a:pos x="32" y="100"/>
                </a:cxn>
                <a:cxn ang="0">
                  <a:pos x="17" y="145"/>
                </a:cxn>
                <a:cxn ang="0">
                  <a:pos x="6" y="200"/>
                </a:cxn>
              </a:cxnLst>
              <a:rect l="0" t="0" r="r" b="b"/>
              <a:pathLst>
                <a:path w="626" h="349">
                  <a:moveTo>
                    <a:pt x="0" y="231"/>
                  </a:moveTo>
                  <a:lnTo>
                    <a:pt x="22" y="239"/>
                  </a:lnTo>
                  <a:lnTo>
                    <a:pt x="44" y="246"/>
                  </a:lnTo>
                  <a:lnTo>
                    <a:pt x="66" y="253"/>
                  </a:lnTo>
                  <a:lnTo>
                    <a:pt x="89" y="261"/>
                  </a:lnTo>
                  <a:lnTo>
                    <a:pt x="111" y="269"/>
                  </a:lnTo>
                  <a:lnTo>
                    <a:pt x="132" y="275"/>
                  </a:lnTo>
                  <a:lnTo>
                    <a:pt x="154" y="283"/>
                  </a:lnTo>
                  <a:lnTo>
                    <a:pt x="176" y="290"/>
                  </a:lnTo>
                  <a:lnTo>
                    <a:pt x="198" y="297"/>
                  </a:lnTo>
                  <a:lnTo>
                    <a:pt x="219" y="305"/>
                  </a:lnTo>
                  <a:lnTo>
                    <a:pt x="241" y="312"/>
                  </a:lnTo>
                  <a:lnTo>
                    <a:pt x="264" y="320"/>
                  </a:lnTo>
                  <a:lnTo>
                    <a:pt x="286" y="327"/>
                  </a:lnTo>
                  <a:lnTo>
                    <a:pt x="308" y="335"/>
                  </a:lnTo>
                  <a:lnTo>
                    <a:pt x="330" y="342"/>
                  </a:lnTo>
                  <a:lnTo>
                    <a:pt x="351" y="349"/>
                  </a:lnTo>
                  <a:lnTo>
                    <a:pt x="362" y="347"/>
                  </a:lnTo>
                  <a:lnTo>
                    <a:pt x="375" y="345"/>
                  </a:lnTo>
                  <a:lnTo>
                    <a:pt x="385" y="342"/>
                  </a:lnTo>
                  <a:lnTo>
                    <a:pt x="398" y="339"/>
                  </a:lnTo>
                  <a:lnTo>
                    <a:pt x="409" y="337"/>
                  </a:lnTo>
                  <a:lnTo>
                    <a:pt x="420" y="335"/>
                  </a:lnTo>
                  <a:lnTo>
                    <a:pt x="432" y="333"/>
                  </a:lnTo>
                  <a:lnTo>
                    <a:pt x="443" y="331"/>
                  </a:lnTo>
                  <a:lnTo>
                    <a:pt x="451" y="317"/>
                  </a:lnTo>
                  <a:lnTo>
                    <a:pt x="459" y="304"/>
                  </a:lnTo>
                  <a:lnTo>
                    <a:pt x="467" y="291"/>
                  </a:lnTo>
                  <a:lnTo>
                    <a:pt x="475" y="278"/>
                  </a:lnTo>
                  <a:lnTo>
                    <a:pt x="483" y="264"/>
                  </a:lnTo>
                  <a:lnTo>
                    <a:pt x="492" y="251"/>
                  </a:lnTo>
                  <a:lnTo>
                    <a:pt x="498" y="238"/>
                  </a:lnTo>
                  <a:lnTo>
                    <a:pt x="507" y="225"/>
                  </a:lnTo>
                  <a:lnTo>
                    <a:pt x="522" y="207"/>
                  </a:lnTo>
                  <a:lnTo>
                    <a:pt x="537" y="189"/>
                  </a:lnTo>
                  <a:lnTo>
                    <a:pt x="553" y="173"/>
                  </a:lnTo>
                  <a:lnTo>
                    <a:pt x="568" y="155"/>
                  </a:lnTo>
                  <a:lnTo>
                    <a:pt x="583" y="138"/>
                  </a:lnTo>
                  <a:lnTo>
                    <a:pt x="598" y="120"/>
                  </a:lnTo>
                  <a:lnTo>
                    <a:pt x="611" y="103"/>
                  </a:lnTo>
                  <a:lnTo>
                    <a:pt x="626" y="86"/>
                  </a:lnTo>
                  <a:lnTo>
                    <a:pt x="611" y="75"/>
                  </a:lnTo>
                  <a:lnTo>
                    <a:pt x="598" y="64"/>
                  </a:lnTo>
                  <a:lnTo>
                    <a:pt x="583" y="54"/>
                  </a:lnTo>
                  <a:lnTo>
                    <a:pt x="568" y="43"/>
                  </a:lnTo>
                  <a:lnTo>
                    <a:pt x="553" y="32"/>
                  </a:lnTo>
                  <a:lnTo>
                    <a:pt x="537" y="21"/>
                  </a:lnTo>
                  <a:lnTo>
                    <a:pt x="522" y="11"/>
                  </a:lnTo>
                  <a:lnTo>
                    <a:pt x="507" y="0"/>
                  </a:lnTo>
                  <a:lnTo>
                    <a:pt x="420" y="0"/>
                  </a:lnTo>
                  <a:lnTo>
                    <a:pt x="343" y="1"/>
                  </a:lnTo>
                  <a:lnTo>
                    <a:pt x="278" y="5"/>
                  </a:lnTo>
                  <a:lnTo>
                    <a:pt x="222" y="10"/>
                  </a:lnTo>
                  <a:lnTo>
                    <a:pt x="174" y="17"/>
                  </a:lnTo>
                  <a:lnTo>
                    <a:pt x="136" y="26"/>
                  </a:lnTo>
                  <a:lnTo>
                    <a:pt x="104" y="36"/>
                  </a:lnTo>
                  <a:lnTo>
                    <a:pt x="79" y="49"/>
                  </a:lnTo>
                  <a:lnTo>
                    <a:pt x="59" y="65"/>
                  </a:lnTo>
                  <a:lnTo>
                    <a:pt x="44" y="81"/>
                  </a:lnTo>
                  <a:lnTo>
                    <a:pt x="32" y="100"/>
                  </a:lnTo>
                  <a:lnTo>
                    <a:pt x="23" y="122"/>
                  </a:lnTo>
                  <a:lnTo>
                    <a:pt x="17" y="145"/>
                  </a:lnTo>
                  <a:lnTo>
                    <a:pt x="11" y="172"/>
                  </a:lnTo>
                  <a:lnTo>
                    <a:pt x="6" y="20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233A1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936" y="1440"/>
              <a:ext cx="208" cy="153"/>
            </a:xfrm>
            <a:custGeom>
              <a:avLst/>
              <a:gdLst/>
              <a:ahLst/>
              <a:cxnLst>
                <a:cxn ang="0">
                  <a:pos x="22" y="239"/>
                </a:cxn>
                <a:cxn ang="0">
                  <a:pos x="64" y="254"/>
                </a:cxn>
                <a:cxn ang="0">
                  <a:pos x="108" y="268"/>
                </a:cxn>
                <a:cxn ang="0">
                  <a:pos x="151" y="282"/>
                </a:cxn>
                <a:cxn ang="0">
                  <a:pos x="193" y="297"/>
                </a:cxn>
                <a:cxn ang="0">
                  <a:pos x="237" y="311"/>
                </a:cxn>
                <a:cxn ang="0">
                  <a:pos x="280" y="325"/>
                </a:cxn>
                <a:cxn ang="0">
                  <a:pos x="323" y="340"/>
                </a:cxn>
                <a:cxn ang="0">
                  <a:pos x="355" y="345"/>
                </a:cxn>
                <a:cxn ang="0">
                  <a:pos x="378" y="340"/>
                </a:cxn>
                <a:cxn ang="0">
                  <a:pos x="402" y="335"/>
                </a:cxn>
                <a:cxn ang="0">
                  <a:pos x="425" y="331"/>
                </a:cxn>
                <a:cxn ang="0">
                  <a:pos x="444" y="315"/>
                </a:cxn>
                <a:cxn ang="0">
                  <a:pos x="460" y="289"/>
                </a:cxn>
                <a:cxn ang="0">
                  <a:pos x="476" y="262"/>
                </a:cxn>
                <a:cxn ang="0">
                  <a:pos x="491" y="236"/>
                </a:cxn>
                <a:cxn ang="0">
                  <a:pos x="515" y="205"/>
                </a:cxn>
                <a:cxn ang="0">
                  <a:pos x="546" y="171"/>
                </a:cxn>
                <a:cxn ang="0">
                  <a:pos x="576" y="136"/>
                </a:cxn>
                <a:cxn ang="0">
                  <a:pos x="604" y="101"/>
                </a:cxn>
                <a:cxn ang="0">
                  <a:pos x="604" y="74"/>
                </a:cxn>
                <a:cxn ang="0">
                  <a:pos x="576" y="53"/>
                </a:cxn>
                <a:cxn ang="0">
                  <a:pos x="546" y="31"/>
                </a:cxn>
                <a:cxn ang="0">
                  <a:pos x="515" y="10"/>
                </a:cxn>
                <a:cxn ang="0">
                  <a:pos x="413" y="2"/>
                </a:cxn>
                <a:cxn ang="0">
                  <a:pos x="272" y="11"/>
                </a:cxn>
                <a:cxn ang="0">
                  <a:pos x="172" y="25"/>
                </a:cxn>
                <a:cxn ang="0">
                  <a:pos x="102" y="47"/>
                </a:cxn>
                <a:cxn ang="0">
                  <a:pos x="59" y="76"/>
                </a:cxn>
                <a:cxn ang="0">
                  <a:pos x="33" y="111"/>
                </a:cxn>
                <a:cxn ang="0">
                  <a:pos x="18" y="154"/>
                </a:cxn>
                <a:cxn ang="0">
                  <a:pos x="7" y="205"/>
                </a:cxn>
              </a:cxnLst>
              <a:rect l="0" t="0" r="r" b="b"/>
              <a:pathLst>
                <a:path w="619" h="347">
                  <a:moveTo>
                    <a:pt x="0" y="233"/>
                  </a:moveTo>
                  <a:lnTo>
                    <a:pt x="22" y="239"/>
                  </a:lnTo>
                  <a:lnTo>
                    <a:pt x="44" y="247"/>
                  </a:lnTo>
                  <a:lnTo>
                    <a:pt x="64" y="254"/>
                  </a:lnTo>
                  <a:lnTo>
                    <a:pt x="86" y="261"/>
                  </a:lnTo>
                  <a:lnTo>
                    <a:pt x="108" y="268"/>
                  </a:lnTo>
                  <a:lnTo>
                    <a:pt x="129" y="276"/>
                  </a:lnTo>
                  <a:lnTo>
                    <a:pt x="151" y="282"/>
                  </a:lnTo>
                  <a:lnTo>
                    <a:pt x="173" y="290"/>
                  </a:lnTo>
                  <a:lnTo>
                    <a:pt x="193" y="297"/>
                  </a:lnTo>
                  <a:lnTo>
                    <a:pt x="215" y="304"/>
                  </a:lnTo>
                  <a:lnTo>
                    <a:pt x="237" y="311"/>
                  </a:lnTo>
                  <a:lnTo>
                    <a:pt x="259" y="319"/>
                  </a:lnTo>
                  <a:lnTo>
                    <a:pt x="280" y="325"/>
                  </a:lnTo>
                  <a:lnTo>
                    <a:pt x="301" y="333"/>
                  </a:lnTo>
                  <a:lnTo>
                    <a:pt x="323" y="340"/>
                  </a:lnTo>
                  <a:lnTo>
                    <a:pt x="344" y="347"/>
                  </a:lnTo>
                  <a:lnTo>
                    <a:pt x="355" y="345"/>
                  </a:lnTo>
                  <a:lnTo>
                    <a:pt x="368" y="343"/>
                  </a:lnTo>
                  <a:lnTo>
                    <a:pt x="378" y="340"/>
                  </a:lnTo>
                  <a:lnTo>
                    <a:pt x="391" y="337"/>
                  </a:lnTo>
                  <a:lnTo>
                    <a:pt x="402" y="335"/>
                  </a:lnTo>
                  <a:lnTo>
                    <a:pt x="413" y="333"/>
                  </a:lnTo>
                  <a:lnTo>
                    <a:pt x="425" y="331"/>
                  </a:lnTo>
                  <a:lnTo>
                    <a:pt x="436" y="329"/>
                  </a:lnTo>
                  <a:lnTo>
                    <a:pt x="444" y="315"/>
                  </a:lnTo>
                  <a:lnTo>
                    <a:pt x="452" y="302"/>
                  </a:lnTo>
                  <a:lnTo>
                    <a:pt x="460" y="289"/>
                  </a:lnTo>
                  <a:lnTo>
                    <a:pt x="468" y="276"/>
                  </a:lnTo>
                  <a:lnTo>
                    <a:pt x="476" y="262"/>
                  </a:lnTo>
                  <a:lnTo>
                    <a:pt x="485" y="249"/>
                  </a:lnTo>
                  <a:lnTo>
                    <a:pt x="491" y="236"/>
                  </a:lnTo>
                  <a:lnTo>
                    <a:pt x="500" y="223"/>
                  </a:lnTo>
                  <a:lnTo>
                    <a:pt x="515" y="205"/>
                  </a:lnTo>
                  <a:lnTo>
                    <a:pt x="530" y="187"/>
                  </a:lnTo>
                  <a:lnTo>
                    <a:pt x="546" y="171"/>
                  </a:lnTo>
                  <a:lnTo>
                    <a:pt x="561" y="153"/>
                  </a:lnTo>
                  <a:lnTo>
                    <a:pt x="576" y="136"/>
                  </a:lnTo>
                  <a:lnTo>
                    <a:pt x="591" y="118"/>
                  </a:lnTo>
                  <a:lnTo>
                    <a:pt x="604" y="101"/>
                  </a:lnTo>
                  <a:lnTo>
                    <a:pt x="619" y="84"/>
                  </a:lnTo>
                  <a:lnTo>
                    <a:pt x="604" y="74"/>
                  </a:lnTo>
                  <a:lnTo>
                    <a:pt x="591" y="63"/>
                  </a:lnTo>
                  <a:lnTo>
                    <a:pt x="576" y="53"/>
                  </a:lnTo>
                  <a:lnTo>
                    <a:pt x="561" y="42"/>
                  </a:lnTo>
                  <a:lnTo>
                    <a:pt x="546" y="31"/>
                  </a:lnTo>
                  <a:lnTo>
                    <a:pt x="530" y="21"/>
                  </a:lnTo>
                  <a:lnTo>
                    <a:pt x="515" y="10"/>
                  </a:lnTo>
                  <a:lnTo>
                    <a:pt x="500" y="0"/>
                  </a:lnTo>
                  <a:lnTo>
                    <a:pt x="413" y="2"/>
                  </a:lnTo>
                  <a:lnTo>
                    <a:pt x="338" y="5"/>
                  </a:lnTo>
                  <a:lnTo>
                    <a:pt x="272" y="11"/>
                  </a:lnTo>
                  <a:lnTo>
                    <a:pt x="218" y="18"/>
                  </a:lnTo>
                  <a:lnTo>
                    <a:pt x="172" y="25"/>
                  </a:lnTo>
                  <a:lnTo>
                    <a:pt x="133" y="35"/>
                  </a:lnTo>
                  <a:lnTo>
                    <a:pt x="102" y="47"/>
                  </a:lnTo>
                  <a:lnTo>
                    <a:pt x="78" y="61"/>
                  </a:lnTo>
                  <a:lnTo>
                    <a:pt x="59" y="76"/>
                  </a:lnTo>
                  <a:lnTo>
                    <a:pt x="44" y="93"/>
                  </a:lnTo>
                  <a:lnTo>
                    <a:pt x="33" y="111"/>
                  </a:lnTo>
                  <a:lnTo>
                    <a:pt x="25" y="132"/>
                  </a:lnTo>
                  <a:lnTo>
                    <a:pt x="18" y="154"/>
                  </a:lnTo>
                  <a:lnTo>
                    <a:pt x="12" y="179"/>
                  </a:lnTo>
                  <a:lnTo>
                    <a:pt x="7" y="205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353D0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938" y="1442"/>
              <a:ext cx="206" cy="151"/>
            </a:xfrm>
            <a:custGeom>
              <a:avLst/>
              <a:gdLst/>
              <a:ahLst/>
              <a:cxnLst>
                <a:cxn ang="0">
                  <a:pos x="22" y="239"/>
                </a:cxn>
                <a:cxn ang="0">
                  <a:pos x="64" y="254"/>
                </a:cxn>
                <a:cxn ang="0">
                  <a:pos x="106" y="268"/>
                </a:cxn>
                <a:cxn ang="0">
                  <a:pos x="148" y="282"/>
                </a:cxn>
                <a:cxn ang="0">
                  <a:pos x="190" y="296"/>
                </a:cxn>
                <a:cxn ang="0">
                  <a:pos x="233" y="310"/>
                </a:cxn>
                <a:cxn ang="0">
                  <a:pos x="275" y="324"/>
                </a:cxn>
                <a:cxn ang="0">
                  <a:pos x="317" y="339"/>
                </a:cxn>
                <a:cxn ang="0">
                  <a:pos x="348" y="343"/>
                </a:cxn>
                <a:cxn ang="0">
                  <a:pos x="371" y="338"/>
                </a:cxn>
                <a:cxn ang="0">
                  <a:pos x="395" y="333"/>
                </a:cxn>
                <a:cxn ang="0">
                  <a:pos x="418" y="329"/>
                </a:cxn>
                <a:cxn ang="0">
                  <a:pos x="437" y="313"/>
                </a:cxn>
                <a:cxn ang="0">
                  <a:pos x="453" y="287"/>
                </a:cxn>
                <a:cxn ang="0">
                  <a:pos x="469" y="260"/>
                </a:cxn>
                <a:cxn ang="0">
                  <a:pos x="484" y="234"/>
                </a:cxn>
                <a:cxn ang="0">
                  <a:pos x="508" y="203"/>
                </a:cxn>
                <a:cxn ang="0">
                  <a:pos x="539" y="169"/>
                </a:cxn>
                <a:cxn ang="0">
                  <a:pos x="569" y="134"/>
                </a:cxn>
                <a:cxn ang="0">
                  <a:pos x="597" y="99"/>
                </a:cxn>
                <a:cxn ang="0">
                  <a:pos x="597" y="72"/>
                </a:cxn>
                <a:cxn ang="0">
                  <a:pos x="569" y="52"/>
                </a:cxn>
                <a:cxn ang="0">
                  <a:pos x="539" y="31"/>
                </a:cxn>
                <a:cxn ang="0">
                  <a:pos x="508" y="10"/>
                </a:cxn>
                <a:cxn ang="0">
                  <a:pos x="407" y="5"/>
                </a:cxn>
                <a:cxn ang="0">
                  <a:pos x="268" y="17"/>
                </a:cxn>
                <a:cxn ang="0">
                  <a:pos x="169" y="35"/>
                </a:cxn>
                <a:cxn ang="0">
                  <a:pos x="101" y="59"/>
                </a:cxn>
                <a:cxn ang="0">
                  <a:pos x="58" y="88"/>
                </a:cxn>
                <a:cxn ang="0">
                  <a:pos x="34" y="123"/>
                </a:cxn>
                <a:cxn ang="0">
                  <a:pos x="19" y="163"/>
                </a:cxn>
                <a:cxn ang="0">
                  <a:pos x="7" y="209"/>
                </a:cxn>
              </a:cxnLst>
              <a:rect l="0" t="0" r="r" b="b"/>
              <a:pathLst>
                <a:path w="612" h="345">
                  <a:moveTo>
                    <a:pt x="0" y="233"/>
                  </a:moveTo>
                  <a:lnTo>
                    <a:pt x="22" y="239"/>
                  </a:lnTo>
                  <a:lnTo>
                    <a:pt x="42" y="247"/>
                  </a:lnTo>
                  <a:lnTo>
                    <a:pt x="64" y="254"/>
                  </a:lnTo>
                  <a:lnTo>
                    <a:pt x="84" y="260"/>
                  </a:lnTo>
                  <a:lnTo>
                    <a:pt x="106" y="268"/>
                  </a:lnTo>
                  <a:lnTo>
                    <a:pt x="126" y="275"/>
                  </a:lnTo>
                  <a:lnTo>
                    <a:pt x="148" y="282"/>
                  </a:lnTo>
                  <a:lnTo>
                    <a:pt x="169" y="289"/>
                  </a:lnTo>
                  <a:lnTo>
                    <a:pt x="190" y="296"/>
                  </a:lnTo>
                  <a:lnTo>
                    <a:pt x="211" y="303"/>
                  </a:lnTo>
                  <a:lnTo>
                    <a:pt x="233" y="310"/>
                  </a:lnTo>
                  <a:lnTo>
                    <a:pt x="253" y="317"/>
                  </a:lnTo>
                  <a:lnTo>
                    <a:pt x="275" y="324"/>
                  </a:lnTo>
                  <a:lnTo>
                    <a:pt x="295" y="331"/>
                  </a:lnTo>
                  <a:lnTo>
                    <a:pt x="317" y="339"/>
                  </a:lnTo>
                  <a:lnTo>
                    <a:pt x="337" y="345"/>
                  </a:lnTo>
                  <a:lnTo>
                    <a:pt x="348" y="343"/>
                  </a:lnTo>
                  <a:lnTo>
                    <a:pt x="361" y="341"/>
                  </a:lnTo>
                  <a:lnTo>
                    <a:pt x="371" y="338"/>
                  </a:lnTo>
                  <a:lnTo>
                    <a:pt x="384" y="335"/>
                  </a:lnTo>
                  <a:lnTo>
                    <a:pt x="395" y="333"/>
                  </a:lnTo>
                  <a:lnTo>
                    <a:pt x="406" y="331"/>
                  </a:lnTo>
                  <a:lnTo>
                    <a:pt x="418" y="329"/>
                  </a:lnTo>
                  <a:lnTo>
                    <a:pt x="429" y="327"/>
                  </a:lnTo>
                  <a:lnTo>
                    <a:pt x="437" y="313"/>
                  </a:lnTo>
                  <a:lnTo>
                    <a:pt x="445" y="300"/>
                  </a:lnTo>
                  <a:lnTo>
                    <a:pt x="453" y="287"/>
                  </a:lnTo>
                  <a:lnTo>
                    <a:pt x="461" y="274"/>
                  </a:lnTo>
                  <a:lnTo>
                    <a:pt x="469" y="260"/>
                  </a:lnTo>
                  <a:lnTo>
                    <a:pt x="478" y="247"/>
                  </a:lnTo>
                  <a:lnTo>
                    <a:pt x="484" y="234"/>
                  </a:lnTo>
                  <a:lnTo>
                    <a:pt x="493" y="221"/>
                  </a:lnTo>
                  <a:lnTo>
                    <a:pt x="508" y="203"/>
                  </a:lnTo>
                  <a:lnTo>
                    <a:pt x="523" y="185"/>
                  </a:lnTo>
                  <a:lnTo>
                    <a:pt x="539" y="169"/>
                  </a:lnTo>
                  <a:lnTo>
                    <a:pt x="554" y="151"/>
                  </a:lnTo>
                  <a:lnTo>
                    <a:pt x="569" y="134"/>
                  </a:lnTo>
                  <a:lnTo>
                    <a:pt x="584" y="116"/>
                  </a:lnTo>
                  <a:lnTo>
                    <a:pt x="597" y="99"/>
                  </a:lnTo>
                  <a:lnTo>
                    <a:pt x="612" y="82"/>
                  </a:lnTo>
                  <a:lnTo>
                    <a:pt x="597" y="72"/>
                  </a:lnTo>
                  <a:lnTo>
                    <a:pt x="584" y="62"/>
                  </a:lnTo>
                  <a:lnTo>
                    <a:pt x="569" y="52"/>
                  </a:lnTo>
                  <a:lnTo>
                    <a:pt x="554" y="41"/>
                  </a:lnTo>
                  <a:lnTo>
                    <a:pt x="539" y="31"/>
                  </a:lnTo>
                  <a:lnTo>
                    <a:pt x="523" y="21"/>
                  </a:lnTo>
                  <a:lnTo>
                    <a:pt x="508" y="10"/>
                  </a:lnTo>
                  <a:lnTo>
                    <a:pt x="493" y="0"/>
                  </a:lnTo>
                  <a:lnTo>
                    <a:pt x="407" y="5"/>
                  </a:lnTo>
                  <a:lnTo>
                    <a:pt x="332" y="10"/>
                  </a:lnTo>
                  <a:lnTo>
                    <a:pt x="268" y="17"/>
                  </a:lnTo>
                  <a:lnTo>
                    <a:pt x="214" y="25"/>
                  </a:lnTo>
                  <a:lnTo>
                    <a:pt x="169" y="35"/>
                  </a:lnTo>
                  <a:lnTo>
                    <a:pt x="132" y="46"/>
                  </a:lnTo>
                  <a:lnTo>
                    <a:pt x="101" y="59"/>
                  </a:lnTo>
                  <a:lnTo>
                    <a:pt x="77" y="73"/>
                  </a:lnTo>
                  <a:lnTo>
                    <a:pt x="58" y="88"/>
                  </a:lnTo>
                  <a:lnTo>
                    <a:pt x="45" y="105"/>
                  </a:lnTo>
                  <a:lnTo>
                    <a:pt x="34" y="123"/>
                  </a:lnTo>
                  <a:lnTo>
                    <a:pt x="26" y="142"/>
                  </a:lnTo>
                  <a:lnTo>
                    <a:pt x="19" y="163"/>
                  </a:lnTo>
                  <a:lnTo>
                    <a:pt x="13" y="185"/>
                  </a:lnTo>
                  <a:lnTo>
                    <a:pt x="7" y="209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473D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940" y="1443"/>
              <a:ext cx="204" cy="150"/>
            </a:xfrm>
            <a:custGeom>
              <a:avLst/>
              <a:gdLst/>
              <a:ahLst/>
              <a:cxnLst>
                <a:cxn ang="0">
                  <a:pos x="20" y="241"/>
                </a:cxn>
                <a:cxn ang="0">
                  <a:pos x="62" y="255"/>
                </a:cxn>
                <a:cxn ang="0">
                  <a:pos x="103" y="268"/>
                </a:cxn>
                <a:cxn ang="0">
                  <a:pos x="144" y="282"/>
                </a:cxn>
                <a:cxn ang="0">
                  <a:pos x="186" y="296"/>
                </a:cxn>
                <a:cxn ang="0">
                  <a:pos x="227" y="309"/>
                </a:cxn>
                <a:cxn ang="0">
                  <a:pos x="268" y="322"/>
                </a:cxn>
                <a:cxn ang="0">
                  <a:pos x="310" y="337"/>
                </a:cxn>
                <a:cxn ang="0">
                  <a:pos x="341" y="341"/>
                </a:cxn>
                <a:cxn ang="0">
                  <a:pos x="364" y="336"/>
                </a:cxn>
                <a:cxn ang="0">
                  <a:pos x="388" y="331"/>
                </a:cxn>
                <a:cxn ang="0">
                  <a:pos x="411" y="327"/>
                </a:cxn>
                <a:cxn ang="0">
                  <a:pos x="430" y="311"/>
                </a:cxn>
                <a:cxn ang="0">
                  <a:pos x="446" y="285"/>
                </a:cxn>
                <a:cxn ang="0">
                  <a:pos x="462" y="258"/>
                </a:cxn>
                <a:cxn ang="0">
                  <a:pos x="477" y="232"/>
                </a:cxn>
                <a:cxn ang="0">
                  <a:pos x="501" y="201"/>
                </a:cxn>
                <a:cxn ang="0">
                  <a:pos x="532" y="167"/>
                </a:cxn>
                <a:cxn ang="0">
                  <a:pos x="562" y="132"/>
                </a:cxn>
                <a:cxn ang="0">
                  <a:pos x="590" y="97"/>
                </a:cxn>
                <a:cxn ang="0">
                  <a:pos x="590" y="70"/>
                </a:cxn>
                <a:cxn ang="0">
                  <a:pos x="562" y="50"/>
                </a:cxn>
                <a:cxn ang="0">
                  <a:pos x="532" y="30"/>
                </a:cxn>
                <a:cxn ang="0">
                  <a:pos x="501" y="10"/>
                </a:cxn>
                <a:cxn ang="0">
                  <a:pos x="400" y="7"/>
                </a:cxn>
                <a:cxn ang="0">
                  <a:pos x="262" y="23"/>
                </a:cxn>
                <a:cxn ang="0">
                  <a:pos x="166" y="44"/>
                </a:cxn>
                <a:cxn ang="0">
                  <a:pos x="99" y="71"/>
                </a:cxn>
                <a:cxn ang="0">
                  <a:pos x="58" y="101"/>
                </a:cxn>
                <a:cxn ang="0">
                  <a:pos x="34" y="135"/>
                </a:cxn>
                <a:cxn ang="0">
                  <a:pos x="20" y="172"/>
                </a:cxn>
                <a:cxn ang="0">
                  <a:pos x="8" y="213"/>
                </a:cxn>
              </a:cxnLst>
              <a:rect l="0" t="0" r="r" b="b"/>
              <a:pathLst>
                <a:path w="605" h="343">
                  <a:moveTo>
                    <a:pt x="0" y="234"/>
                  </a:moveTo>
                  <a:lnTo>
                    <a:pt x="20" y="241"/>
                  </a:lnTo>
                  <a:lnTo>
                    <a:pt x="41" y="247"/>
                  </a:lnTo>
                  <a:lnTo>
                    <a:pt x="62" y="255"/>
                  </a:lnTo>
                  <a:lnTo>
                    <a:pt x="83" y="262"/>
                  </a:lnTo>
                  <a:lnTo>
                    <a:pt x="103" y="268"/>
                  </a:lnTo>
                  <a:lnTo>
                    <a:pt x="124" y="275"/>
                  </a:lnTo>
                  <a:lnTo>
                    <a:pt x="144" y="282"/>
                  </a:lnTo>
                  <a:lnTo>
                    <a:pt x="166" y="288"/>
                  </a:lnTo>
                  <a:lnTo>
                    <a:pt x="186" y="296"/>
                  </a:lnTo>
                  <a:lnTo>
                    <a:pt x="207" y="302"/>
                  </a:lnTo>
                  <a:lnTo>
                    <a:pt x="227" y="309"/>
                  </a:lnTo>
                  <a:lnTo>
                    <a:pt x="247" y="316"/>
                  </a:lnTo>
                  <a:lnTo>
                    <a:pt x="268" y="322"/>
                  </a:lnTo>
                  <a:lnTo>
                    <a:pt x="290" y="330"/>
                  </a:lnTo>
                  <a:lnTo>
                    <a:pt x="310" y="337"/>
                  </a:lnTo>
                  <a:lnTo>
                    <a:pt x="330" y="343"/>
                  </a:lnTo>
                  <a:lnTo>
                    <a:pt x="341" y="341"/>
                  </a:lnTo>
                  <a:lnTo>
                    <a:pt x="354" y="339"/>
                  </a:lnTo>
                  <a:lnTo>
                    <a:pt x="364" y="336"/>
                  </a:lnTo>
                  <a:lnTo>
                    <a:pt x="377" y="333"/>
                  </a:lnTo>
                  <a:lnTo>
                    <a:pt x="388" y="331"/>
                  </a:lnTo>
                  <a:lnTo>
                    <a:pt x="399" y="329"/>
                  </a:lnTo>
                  <a:lnTo>
                    <a:pt x="411" y="327"/>
                  </a:lnTo>
                  <a:lnTo>
                    <a:pt x="422" y="325"/>
                  </a:lnTo>
                  <a:lnTo>
                    <a:pt x="430" y="311"/>
                  </a:lnTo>
                  <a:lnTo>
                    <a:pt x="438" y="298"/>
                  </a:lnTo>
                  <a:lnTo>
                    <a:pt x="446" y="285"/>
                  </a:lnTo>
                  <a:lnTo>
                    <a:pt x="454" y="272"/>
                  </a:lnTo>
                  <a:lnTo>
                    <a:pt x="462" y="258"/>
                  </a:lnTo>
                  <a:lnTo>
                    <a:pt x="471" y="245"/>
                  </a:lnTo>
                  <a:lnTo>
                    <a:pt x="477" y="232"/>
                  </a:lnTo>
                  <a:lnTo>
                    <a:pt x="486" y="219"/>
                  </a:lnTo>
                  <a:lnTo>
                    <a:pt x="501" y="201"/>
                  </a:lnTo>
                  <a:lnTo>
                    <a:pt x="516" y="183"/>
                  </a:lnTo>
                  <a:lnTo>
                    <a:pt x="532" y="167"/>
                  </a:lnTo>
                  <a:lnTo>
                    <a:pt x="547" y="149"/>
                  </a:lnTo>
                  <a:lnTo>
                    <a:pt x="562" y="132"/>
                  </a:lnTo>
                  <a:lnTo>
                    <a:pt x="577" y="114"/>
                  </a:lnTo>
                  <a:lnTo>
                    <a:pt x="590" y="97"/>
                  </a:lnTo>
                  <a:lnTo>
                    <a:pt x="605" y="80"/>
                  </a:lnTo>
                  <a:lnTo>
                    <a:pt x="590" y="70"/>
                  </a:lnTo>
                  <a:lnTo>
                    <a:pt x="577" y="60"/>
                  </a:lnTo>
                  <a:lnTo>
                    <a:pt x="562" y="50"/>
                  </a:lnTo>
                  <a:lnTo>
                    <a:pt x="547" y="40"/>
                  </a:lnTo>
                  <a:lnTo>
                    <a:pt x="532" y="30"/>
                  </a:lnTo>
                  <a:lnTo>
                    <a:pt x="516" y="20"/>
                  </a:lnTo>
                  <a:lnTo>
                    <a:pt x="501" y="10"/>
                  </a:lnTo>
                  <a:lnTo>
                    <a:pt x="486" y="0"/>
                  </a:lnTo>
                  <a:lnTo>
                    <a:pt x="400" y="7"/>
                  </a:lnTo>
                  <a:lnTo>
                    <a:pt x="326" y="15"/>
                  </a:lnTo>
                  <a:lnTo>
                    <a:pt x="262" y="23"/>
                  </a:lnTo>
                  <a:lnTo>
                    <a:pt x="209" y="33"/>
                  </a:lnTo>
                  <a:lnTo>
                    <a:pt x="166" y="44"/>
                  </a:lnTo>
                  <a:lnTo>
                    <a:pt x="129" y="57"/>
                  </a:lnTo>
                  <a:lnTo>
                    <a:pt x="99" y="71"/>
                  </a:lnTo>
                  <a:lnTo>
                    <a:pt x="76" y="85"/>
                  </a:lnTo>
                  <a:lnTo>
                    <a:pt x="58" y="101"/>
                  </a:lnTo>
                  <a:lnTo>
                    <a:pt x="45" y="117"/>
                  </a:lnTo>
                  <a:lnTo>
                    <a:pt x="34" y="135"/>
                  </a:lnTo>
                  <a:lnTo>
                    <a:pt x="27" y="153"/>
                  </a:lnTo>
                  <a:lnTo>
                    <a:pt x="20" y="172"/>
                  </a:lnTo>
                  <a:lnTo>
                    <a:pt x="13" y="192"/>
                  </a:lnTo>
                  <a:lnTo>
                    <a:pt x="8" y="213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593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942" y="1444"/>
              <a:ext cx="202" cy="149"/>
            </a:xfrm>
            <a:custGeom>
              <a:avLst/>
              <a:gdLst/>
              <a:ahLst/>
              <a:cxnLst>
                <a:cxn ang="0">
                  <a:pos x="21" y="240"/>
                </a:cxn>
                <a:cxn ang="0">
                  <a:pos x="62" y="253"/>
                </a:cxn>
                <a:cxn ang="0">
                  <a:pos x="103" y="268"/>
                </a:cxn>
                <a:cxn ang="0">
                  <a:pos x="143" y="281"/>
                </a:cxn>
                <a:cxn ang="0">
                  <a:pos x="183" y="294"/>
                </a:cxn>
                <a:cxn ang="0">
                  <a:pos x="224" y="307"/>
                </a:cxn>
                <a:cxn ang="0">
                  <a:pos x="265" y="320"/>
                </a:cxn>
                <a:cxn ang="0">
                  <a:pos x="304" y="334"/>
                </a:cxn>
                <a:cxn ang="0">
                  <a:pos x="335" y="338"/>
                </a:cxn>
                <a:cxn ang="0">
                  <a:pos x="358" y="333"/>
                </a:cxn>
                <a:cxn ang="0">
                  <a:pos x="382" y="328"/>
                </a:cxn>
                <a:cxn ang="0">
                  <a:pos x="405" y="324"/>
                </a:cxn>
                <a:cxn ang="0">
                  <a:pos x="424" y="308"/>
                </a:cxn>
                <a:cxn ang="0">
                  <a:pos x="440" y="282"/>
                </a:cxn>
                <a:cxn ang="0">
                  <a:pos x="456" y="255"/>
                </a:cxn>
                <a:cxn ang="0">
                  <a:pos x="471" y="229"/>
                </a:cxn>
                <a:cxn ang="0">
                  <a:pos x="495" y="198"/>
                </a:cxn>
                <a:cxn ang="0">
                  <a:pos x="526" y="164"/>
                </a:cxn>
                <a:cxn ang="0">
                  <a:pos x="556" y="129"/>
                </a:cxn>
                <a:cxn ang="0">
                  <a:pos x="584" y="94"/>
                </a:cxn>
                <a:cxn ang="0">
                  <a:pos x="584" y="67"/>
                </a:cxn>
                <a:cxn ang="0">
                  <a:pos x="556" y="48"/>
                </a:cxn>
                <a:cxn ang="0">
                  <a:pos x="526" y="28"/>
                </a:cxn>
                <a:cxn ang="0">
                  <a:pos x="495" y="9"/>
                </a:cxn>
                <a:cxn ang="0">
                  <a:pos x="394" y="8"/>
                </a:cxn>
                <a:cxn ang="0">
                  <a:pos x="259" y="28"/>
                </a:cxn>
                <a:cxn ang="0">
                  <a:pos x="162" y="52"/>
                </a:cxn>
                <a:cxn ang="0">
                  <a:pos x="98" y="80"/>
                </a:cxn>
                <a:cxn ang="0">
                  <a:pos x="59" y="112"/>
                </a:cxn>
                <a:cxn ang="0">
                  <a:pos x="36" y="145"/>
                </a:cxn>
                <a:cxn ang="0">
                  <a:pos x="22" y="179"/>
                </a:cxn>
                <a:cxn ang="0">
                  <a:pos x="9" y="216"/>
                </a:cxn>
              </a:cxnLst>
              <a:rect l="0" t="0" r="r" b="b"/>
              <a:pathLst>
                <a:path w="599" h="340">
                  <a:moveTo>
                    <a:pt x="0" y="233"/>
                  </a:moveTo>
                  <a:lnTo>
                    <a:pt x="21" y="240"/>
                  </a:lnTo>
                  <a:lnTo>
                    <a:pt x="41" y="247"/>
                  </a:lnTo>
                  <a:lnTo>
                    <a:pt x="62" y="253"/>
                  </a:lnTo>
                  <a:lnTo>
                    <a:pt x="82" y="261"/>
                  </a:lnTo>
                  <a:lnTo>
                    <a:pt x="103" y="268"/>
                  </a:lnTo>
                  <a:lnTo>
                    <a:pt x="123" y="274"/>
                  </a:lnTo>
                  <a:lnTo>
                    <a:pt x="143" y="281"/>
                  </a:lnTo>
                  <a:lnTo>
                    <a:pt x="162" y="287"/>
                  </a:lnTo>
                  <a:lnTo>
                    <a:pt x="183" y="294"/>
                  </a:lnTo>
                  <a:lnTo>
                    <a:pt x="203" y="301"/>
                  </a:lnTo>
                  <a:lnTo>
                    <a:pt x="224" y="307"/>
                  </a:lnTo>
                  <a:lnTo>
                    <a:pt x="244" y="314"/>
                  </a:lnTo>
                  <a:lnTo>
                    <a:pt x="265" y="320"/>
                  </a:lnTo>
                  <a:lnTo>
                    <a:pt x="284" y="327"/>
                  </a:lnTo>
                  <a:lnTo>
                    <a:pt x="304" y="334"/>
                  </a:lnTo>
                  <a:lnTo>
                    <a:pt x="324" y="340"/>
                  </a:lnTo>
                  <a:lnTo>
                    <a:pt x="335" y="338"/>
                  </a:lnTo>
                  <a:lnTo>
                    <a:pt x="348" y="336"/>
                  </a:lnTo>
                  <a:lnTo>
                    <a:pt x="358" y="333"/>
                  </a:lnTo>
                  <a:lnTo>
                    <a:pt x="371" y="330"/>
                  </a:lnTo>
                  <a:lnTo>
                    <a:pt x="382" y="328"/>
                  </a:lnTo>
                  <a:lnTo>
                    <a:pt x="393" y="326"/>
                  </a:lnTo>
                  <a:lnTo>
                    <a:pt x="405" y="324"/>
                  </a:lnTo>
                  <a:lnTo>
                    <a:pt x="416" y="322"/>
                  </a:lnTo>
                  <a:lnTo>
                    <a:pt x="424" y="308"/>
                  </a:lnTo>
                  <a:lnTo>
                    <a:pt x="432" y="295"/>
                  </a:lnTo>
                  <a:lnTo>
                    <a:pt x="440" y="282"/>
                  </a:lnTo>
                  <a:lnTo>
                    <a:pt x="448" y="269"/>
                  </a:lnTo>
                  <a:lnTo>
                    <a:pt x="456" y="255"/>
                  </a:lnTo>
                  <a:lnTo>
                    <a:pt x="465" y="242"/>
                  </a:lnTo>
                  <a:lnTo>
                    <a:pt x="471" y="229"/>
                  </a:lnTo>
                  <a:lnTo>
                    <a:pt x="480" y="216"/>
                  </a:lnTo>
                  <a:lnTo>
                    <a:pt x="495" y="198"/>
                  </a:lnTo>
                  <a:lnTo>
                    <a:pt x="510" y="180"/>
                  </a:lnTo>
                  <a:lnTo>
                    <a:pt x="526" y="164"/>
                  </a:lnTo>
                  <a:lnTo>
                    <a:pt x="541" y="146"/>
                  </a:lnTo>
                  <a:lnTo>
                    <a:pt x="556" y="129"/>
                  </a:lnTo>
                  <a:lnTo>
                    <a:pt x="571" y="111"/>
                  </a:lnTo>
                  <a:lnTo>
                    <a:pt x="584" y="94"/>
                  </a:lnTo>
                  <a:lnTo>
                    <a:pt x="599" y="77"/>
                  </a:lnTo>
                  <a:lnTo>
                    <a:pt x="584" y="67"/>
                  </a:lnTo>
                  <a:lnTo>
                    <a:pt x="571" y="58"/>
                  </a:lnTo>
                  <a:lnTo>
                    <a:pt x="556" y="48"/>
                  </a:lnTo>
                  <a:lnTo>
                    <a:pt x="541" y="38"/>
                  </a:lnTo>
                  <a:lnTo>
                    <a:pt x="526" y="28"/>
                  </a:lnTo>
                  <a:lnTo>
                    <a:pt x="510" y="18"/>
                  </a:lnTo>
                  <a:lnTo>
                    <a:pt x="495" y="9"/>
                  </a:lnTo>
                  <a:lnTo>
                    <a:pt x="480" y="0"/>
                  </a:lnTo>
                  <a:lnTo>
                    <a:pt x="394" y="8"/>
                  </a:lnTo>
                  <a:lnTo>
                    <a:pt x="322" y="17"/>
                  </a:lnTo>
                  <a:lnTo>
                    <a:pt x="259" y="28"/>
                  </a:lnTo>
                  <a:lnTo>
                    <a:pt x="206" y="39"/>
                  </a:lnTo>
                  <a:lnTo>
                    <a:pt x="162" y="52"/>
                  </a:lnTo>
                  <a:lnTo>
                    <a:pt x="127" y="66"/>
                  </a:lnTo>
                  <a:lnTo>
                    <a:pt x="98" y="80"/>
                  </a:lnTo>
                  <a:lnTo>
                    <a:pt x="77" y="95"/>
                  </a:lnTo>
                  <a:lnTo>
                    <a:pt x="59" y="112"/>
                  </a:lnTo>
                  <a:lnTo>
                    <a:pt x="47" y="127"/>
                  </a:lnTo>
                  <a:lnTo>
                    <a:pt x="36" y="145"/>
                  </a:lnTo>
                  <a:lnTo>
                    <a:pt x="29" y="162"/>
                  </a:lnTo>
                  <a:lnTo>
                    <a:pt x="22" y="179"/>
                  </a:lnTo>
                  <a:lnTo>
                    <a:pt x="15" y="197"/>
                  </a:lnTo>
                  <a:lnTo>
                    <a:pt x="9" y="216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6842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945" y="1445"/>
              <a:ext cx="199" cy="148"/>
            </a:xfrm>
            <a:custGeom>
              <a:avLst/>
              <a:gdLst/>
              <a:ahLst/>
              <a:cxnLst>
                <a:cxn ang="0">
                  <a:pos x="21" y="241"/>
                </a:cxn>
                <a:cxn ang="0">
                  <a:pos x="60" y="253"/>
                </a:cxn>
                <a:cxn ang="0">
                  <a:pos x="100" y="267"/>
                </a:cxn>
                <a:cxn ang="0">
                  <a:pos x="139" y="280"/>
                </a:cxn>
                <a:cxn ang="0">
                  <a:pos x="179" y="292"/>
                </a:cxn>
                <a:cxn ang="0">
                  <a:pos x="219" y="305"/>
                </a:cxn>
                <a:cxn ang="0">
                  <a:pos x="259" y="318"/>
                </a:cxn>
                <a:cxn ang="0">
                  <a:pos x="298" y="332"/>
                </a:cxn>
                <a:cxn ang="0">
                  <a:pos x="328" y="336"/>
                </a:cxn>
                <a:cxn ang="0">
                  <a:pos x="351" y="331"/>
                </a:cxn>
                <a:cxn ang="0">
                  <a:pos x="375" y="326"/>
                </a:cxn>
                <a:cxn ang="0">
                  <a:pos x="398" y="322"/>
                </a:cxn>
                <a:cxn ang="0">
                  <a:pos x="417" y="306"/>
                </a:cxn>
                <a:cxn ang="0">
                  <a:pos x="433" y="280"/>
                </a:cxn>
                <a:cxn ang="0">
                  <a:pos x="449" y="253"/>
                </a:cxn>
                <a:cxn ang="0">
                  <a:pos x="464" y="227"/>
                </a:cxn>
                <a:cxn ang="0">
                  <a:pos x="488" y="196"/>
                </a:cxn>
                <a:cxn ang="0">
                  <a:pos x="519" y="162"/>
                </a:cxn>
                <a:cxn ang="0">
                  <a:pos x="549" y="127"/>
                </a:cxn>
                <a:cxn ang="0">
                  <a:pos x="577" y="92"/>
                </a:cxn>
                <a:cxn ang="0">
                  <a:pos x="577" y="66"/>
                </a:cxn>
                <a:cxn ang="0">
                  <a:pos x="549" y="47"/>
                </a:cxn>
                <a:cxn ang="0">
                  <a:pos x="519" y="28"/>
                </a:cxn>
                <a:cxn ang="0">
                  <a:pos x="488" y="10"/>
                </a:cxn>
                <a:cxn ang="0">
                  <a:pos x="388" y="11"/>
                </a:cxn>
                <a:cxn ang="0">
                  <a:pos x="253" y="34"/>
                </a:cxn>
                <a:cxn ang="0">
                  <a:pos x="160" y="61"/>
                </a:cxn>
                <a:cxn ang="0">
                  <a:pos x="97" y="92"/>
                </a:cxn>
                <a:cxn ang="0">
                  <a:pos x="59" y="123"/>
                </a:cxn>
                <a:cxn ang="0">
                  <a:pos x="37" y="156"/>
                </a:cxn>
                <a:cxn ang="0">
                  <a:pos x="23" y="188"/>
                </a:cxn>
                <a:cxn ang="0">
                  <a:pos x="10" y="219"/>
                </a:cxn>
              </a:cxnLst>
              <a:rect l="0" t="0" r="r" b="b"/>
              <a:pathLst>
                <a:path w="592" h="338">
                  <a:moveTo>
                    <a:pt x="0" y="235"/>
                  </a:moveTo>
                  <a:lnTo>
                    <a:pt x="21" y="241"/>
                  </a:lnTo>
                  <a:lnTo>
                    <a:pt x="40" y="248"/>
                  </a:lnTo>
                  <a:lnTo>
                    <a:pt x="60" y="253"/>
                  </a:lnTo>
                  <a:lnTo>
                    <a:pt x="79" y="260"/>
                  </a:lnTo>
                  <a:lnTo>
                    <a:pt x="100" y="267"/>
                  </a:lnTo>
                  <a:lnTo>
                    <a:pt x="120" y="273"/>
                  </a:lnTo>
                  <a:lnTo>
                    <a:pt x="139" y="280"/>
                  </a:lnTo>
                  <a:lnTo>
                    <a:pt x="160" y="286"/>
                  </a:lnTo>
                  <a:lnTo>
                    <a:pt x="179" y="292"/>
                  </a:lnTo>
                  <a:lnTo>
                    <a:pt x="199" y="299"/>
                  </a:lnTo>
                  <a:lnTo>
                    <a:pt x="219" y="305"/>
                  </a:lnTo>
                  <a:lnTo>
                    <a:pt x="238" y="312"/>
                  </a:lnTo>
                  <a:lnTo>
                    <a:pt x="259" y="318"/>
                  </a:lnTo>
                  <a:lnTo>
                    <a:pt x="278" y="325"/>
                  </a:lnTo>
                  <a:lnTo>
                    <a:pt x="298" y="332"/>
                  </a:lnTo>
                  <a:lnTo>
                    <a:pt x="317" y="338"/>
                  </a:lnTo>
                  <a:lnTo>
                    <a:pt x="328" y="336"/>
                  </a:lnTo>
                  <a:lnTo>
                    <a:pt x="341" y="334"/>
                  </a:lnTo>
                  <a:lnTo>
                    <a:pt x="351" y="331"/>
                  </a:lnTo>
                  <a:lnTo>
                    <a:pt x="364" y="328"/>
                  </a:lnTo>
                  <a:lnTo>
                    <a:pt x="375" y="326"/>
                  </a:lnTo>
                  <a:lnTo>
                    <a:pt x="386" y="324"/>
                  </a:lnTo>
                  <a:lnTo>
                    <a:pt x="398" y="322"/>
                  </a:lnTo>
                  <a:lnTo>
                    <a:pt x="409" y="320"/>
                  </a:lnTo>
                  <a:lnTo>
                    <a:pt x="417" y="306"/>
                  </a:lnTo>
                  <a:lnTo>
                    <a:pt x="425" y="293"/>
                  </a:lnTo>
                  <a:lnTo>
                    <a:pt x="433" y="280"/>
                  </a:lnTo>
                  <a:lnTo>
                    <a:pt x="441" y="267"/>
                  </a:lnTo>
                  <a:lnTo>
                    <a:pt x="449" y="253"/>
                  </a:lnTo>
                  <a:lnTo>
                    <a:pt x="458" y="240"/>
                  </a:lnTo>
                  <a:lnTo>
                    <a:pt x="464" y="227"/>
                  </a:lnTo>
                  <a:lnTo>
                    <a:pt x="473" y="214"/>
                  </a:lnTo>
                  <a:lnTo>
                    <a:pt x="488" y="196"/>
                  </a:lnTo>
                  <a:lnTo>
                    <a:pt x="503" y="178"/>
                  </a:lnTo>
                  <a:lnTo>
                    <a:pt x="519" y="162"/>
                  </a:lnTo>
                  <a:lnTo>
                    <a:pt x="534" y="144"/>
                  </a:lnTo>
                  <a:lnTo>
                    <a:pt x="549" y="127"/>
                  </a:lnTo>
                  <a:lnTo>
                    <a:pt x="564" y="109"/>
                  </a:lnTo>
                  <a:lnTo>
                    <a:pt x="577" y="92"/>
                  </a:lnTo>
                  <a:lnTo>
                    <a:pt x="592" y="75"/>
                  </a:lnTo>
                  <a:lnTo>
                    <a:pt x="577" y="66"/>
                  </a:lnTo>
                  <a:lnTo>
                    <a:pt x="564" y="56"/>
                  </a:lnTo>
                  <a:lnTo>
                    <a:pt x="549" y="47"/>
                  </a:lnTo>
                  <a:lnTo>
                    <a:pt x="534" y="37"/>
                  </a:lnTo>
                  <a:lnTo>
                    <a:pt x="519" y="28"/>
                  </a:lnTo>
                  <a:lnTo>
                    <a:pt x="503" y="18"/>
                  </a:lnTo>
                  <a:lnTo>
                    <a:pt x="488" y="10"/>
                  </a:lnTo>
                  <a:lnTo>
                    <a:pt x="473" y="0"/>
                  </a:lnTo>
                  <a:lnTo>
                    <a:pt x="388" y="11"/>
                  </a:lnTo>
                  <a:lnTo>
                    <a:pt x="316" y="22"/>
                  </a:lnTo>
                  <a:lnTo>
                    <a:pt x="253" y="34"/>
                  </a:lnTo>
                  <a:lnTo>
                    <a:pt x="202" y="48"/>
                  </a:lnTo>
                  <a:lnTo>
                    <a:pt x="160" y="61"/>
                  </a:lnTo>
                  <a:lnTo>
                    <a:pt x="126" y="77"/>
                  </a:lnTo>
                  <a:lnTo>
                    <a:pt x="97" y="92"/>
                  </a:lnTo>
                  <a:lnTo>
                    <a:pt x="75" y="108"/>
                  </a:lnTo>
                  <a:lnTo>
                    <a:pt x="59" y="123"/>
                  </a:lnTo>
                  <a:lnTo>
                    <a:pt x="47" y="140"/>
                  </a:lnTo>
                  <a:lnTo>
                    <a:pt x="37" y="156"/>
                  </a:lnTo>
                  <a:lnTo>
                    <a:pt x="29" y="173"/>
                  </a:lnTo>
                  <a:lnTo>
                    <a:pt x="23" y="188"/>
                  </a:lnTo>
                  <a:lnTo>
                    <a:pt x="17" y="204"/>
                  </a:lnTo>
                  <a:lnTo>
                    <a:pt x="10" y="219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7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947" y="1446"/>
              <a:ext cx="197" cy="147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310" y="336"/>
                </a:cxn>
                <a:cxn ang="0">
                  <a:pos x="402" y="318"/>
                </a:cxn>
                <a:cxn ang="0">
                  <a:pos x="466" y="212"/>
                </a:cxn>
                <a:cxn ang="0">
                  <a:pos x="585" y="73"/>
                </a:cxn>
                <a:cxn ang="0">
                  <a:pos x="466" y="0"/>
                </a:cxn>
                <a:cxn ang="0">
                  <a:pos x="381" y="12"/>
                </a:cxn>
                <a:cxn ang="0">
                  <a:pos x="310" y="26"/>
                </a:cxn>
                <a:cxn ang="0">
                  <a:pos x="249" y="41"/>
                </a:cxn>
                <a:cxn ang="0">
                  <a:pos x="199" y="55"/>
                </a:cxn>
                <a:cxn ang="0">
                  <a:pos x="157" y="71"/>
                </a:cxn>
                <a:cxn ang="0">
                  <a:pos x="123" y="87"/>
                </a:cxn>
                <a:cxn ang="0">
                  <a:pos x="95" y="104"/>
                </a:cxn>
                <a:cxn ang="0">
                  <a:pos x="75" y="119"/>
                </a:cxn>
                <a:cxn ang="0">
                  <a:pos x="59" y="136"/>
                </a:cxn>
                <a:cxn ang="0">
                  <a:pos x="48" y="152"/>
                </a:cxn>
                <a:cxn ang="0">
                  <a:pos x="38" y="168"/>
                </a:cxn>
                <a:cxn ang="0">
                  <a:pos x="31" y="183"/>
                </a:cxn>
                <a:cxn ang="0">
                  <a:pos x="25" y="197"/>
                </a:cxn>
                <a:cxn ang="0">
                  <a:pos x="18" y="212"/>
                </a:cxn>
                <a:cxn ang="0">
                  <a:pos x="10" y="224"/>
                </a:cxn>
                <a:cxn ang="0">
                  <a:pos x="0" y="236"/>
                </a:cxn>
              </a:cxnLst>
              <a:rect l="0" t="0" r="r" b="b"/>
              <a:pathLst>
                <a:path w="585" h="336">
                  <a:moveTo>
                    <a:pt x="0" y="236"/>
                  </a:moveTo>
                  <a:lnTo>
                    <a:pt x="310" y="336"/>
                  </a:lnTo>
                  <a:lnTo>
                    <a:pt x="402" y="318"/>
                  </a:lnTo>
                  <a:lnTo>
                    <a:pt x="466" y="212"/>
                  </a:lnTo>
                  <a:lnTo>
                    <a:pt x="585" y="73"/>
                  </a:lnTo>
                  <a:lnTo>
                    <a:pt x="466" y="0"/>
                  </a:lnTo>
                  <a:lnTo>
                    <a:pt x="381" y="12"/>
                  </a:lnTo>
                  <a:lnTo>
                    <a:pt x="310" y="26"/>
                  </a:lnTo>
                  <a:lnTo>
                    <a:pt x="249" y="41"/>
                  </a:lnTo>
                  <a:lnTo>
                    <a:pt x="199" y="55"/>
                  </a:lnTo>
                  <a:lnTo>
                    <a:pt x="157" y="71"/>
                  </a:lnTo>
                  <a:lnTo>
                    <a:pt x="123" y="87"/>
                  </a:lnTo>
                  <a:lnTo>
                    <a:pt x="95" y="104"/>
                  </a:lnTo>
                  <a:lnTo>
                    <a:pt x="75" y="119"/>
                  </a:lnTo>
                  <a:lnTo>
                    <a:pt x="59" y="136"/>
                  </a:lnTo>
                  <a:lnTo>
                    <a:pt x="48" y="152"/>
                  </a:lnTo>
                  <a:lnTo>
                    <a:pt x="38" y="168"/>
                  </a:lnTo>
                  <a:lnTo>
                    <a:pt x="31" y="183"/>
                  </a:lnTo>
                  <a:lnTo>
                    <a:pt x="25" y="197"/>
                  </a:lnTo>
                  <a:lnTo>
                    <a:pt x="18" y="212"/>
                  </a:lnTo>
                  <a:lnTo>
                    <a:pt x="10" y="224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734" y="1725"/>
              <a:ext cx="108" cy="203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19" y="20"/>
                </a:cxn>
                <a:cxn ang="0">
                  <a:pos x="229" y="41"/>
                </a:cxn>
                <a:cxn ang="0">
                  <a:pos x="240" y="61"/>
                </a:cxn>
                <a:cxn ang="0">
                  <a:pos x="251" y="81"/>
                </a:cxn>
                <a:cxn ang="0">
                  <a:pos x="260" y="102"/>
                </a:cxn>
                <a:cxn ang="0">
                  <a:pos x="271" y="122"/>
                </a:cxn>
                <a:cxn ang="0">
                  <a:pos x="282" y="143"/>
                </a:cxn>
                <a:cxn ang="0">
                  <a:pos x="293" y="163"/>
                </a:cxn>
                <a:cxn ang="0">
                  <a:pos x="300" y="182"/>
                </a:cxn>
                <a:cxn ang="0">
                  <a:pos x="308" y="202"/>
                </a:cxn>
                <a:cxn ang="0">
                  <a:pos x="314" y="223"/>
                </a:cxn>
                <a:cxn ang="0">
                  <a:pos x="321" y="243"/>
                </a:cxn>
                <a:cxn ang="0">
                  <a:pos x="313" y="260"/>
                </a:cxn>
                <a:cxn ang="0">
                  <a:pos x="304" y="275"/>
                </a:cxn>
                <a:cxn ang="0">
                  <a:pos x="295" y="292"/>
                </a:cxn>
                <a:cxn ang="0">
                  <a:pos x="286" y="307"/>
                </a:cxn>
                <a:cxn ang="0">
                  <a:pos x="276" y="322"/>
                </a:cxn>
                <a:cxn ang="0">
                  <a:pos x="268" y="339"/>
                </a:cxn>
                <a:cxn ang="0">
                  <a:pos x="259" y="354"/>
                </a:cxn>
                <a:cxn ang="0">
                  <a:pos x="251" y="371"/>
                </a:cxn>
                <a:cxn ang="0">
                  <a:pos x="246" y="394"/>
                </a:cxn>
                <a:cxn ang="0">
                  <a:pos x="244" y="417"/>
                </a:cxn>
                <a:cxn ang="0">
                  <a:pos x="240" y="440"/>
                </a:cxn>
                <a:cxn ang="0">
                  <a:pos x="236" y="464"/>
                </a:cxn>
                <a:cxn ang="0">
                  <a:pos x="219" y="460"/>
                </a:cxn>
                <a:cxn ang="0">
                  <a:pos x="203" y="458"/>
                </a:cxn>
                <a:cxn ang="0">
                  <a:pos x="187" y="455"/>
                </a:cxn>
                <a:cxn ang="0">
                  <a:pos x="169" y="451"/>
                </a:cxn>
                <a:cxn ang="0">
                  <a:pos x="153" y="448"/>
                </a:cxn>
                <a:cxn ang="0">
                  <a:pos x="136" y="445"/>
                </a:cxn>
                <a:cxn ang="0">
                  <a:pos x="118" y="443"/>
                </a:cxn>
                <a:cxn ang="0">
                  <a:pos x="102" y="439"/>
                </a:cxn>
                <a:cxn ang="0">
                  <a:pos x="90" y="416"/>
                </a:cxn>
                <a:cxn ang="0">
                  <a:pos x="76" y="393"/>
                </a:cxn>
                <a:cxn ang="0">
                  <a:pos x="64" y="370"/>
                </a:cxn>
                <a:cxn ang="0">
                  <a:pos x="52" y="347"/>
                </a:cxn>
                <a:cxn ang="0">
                  <a:pos x="38" y="324"/>
                </a:cxn>
                <a:cxn ang="0">
                  <a:pos x="26" y="300"/>
                </a:cxn>
                <a:cxn ang="0">
                  <a:pos x="12" y="278"/>
                </a:cxn>
                <a:cxn ang="0">
                  <a:pos x="0" y="255"/>
                </a:cxn>
                <a:cxn ang="0">
                  <a:pos x="8" y="228"/>
                </a:cxn>
                <a:cxn ang="0">
                  <a:pos x="15" y="199"/>
                </a:cxn>
                <a:cxn ang="0">
                  <a:pos x="23" y="171"/>
                </a:cxn>
                <a:cxn ang="0">
                  <a:pos x="31" y="144"/>
                </a:cxn>
                <a:cxn ang="0">
                  <a:pos x="40" y="115"/>
                </a:cxn>
                <a:cxn ang="0">
                  <a:pos x="48" y="88"/>
                </a:cxn>
                <a:cxn ang="0">
                  <a:pos x="56" y="60"/>
                </a:cxn>
                <a:cxn ang="0">
                  <a:pos x="64" y="32"/>
                </a:cxn>
                <a:cxn ang="0">
                  <a:pos x="82" y="28"/>
                </a:cxn>
                <a:cxn ang="0">
                  <a:pos x="99" y="25"/>
                </a:cxn>
                <a:cxn ang="0">
                  <a:pos x="117" y="20"/>
                </a:cxn>
                <a:cxn ang="0">
                  <a:pos x="136" y="16"/>
                </a:cxn>
                <a:cxn ang="0">
                  <a:pos x="154" y="11"/>
                </a:cxn>
                <a:cxn ang="0">
                  <a:pos x="172" y="8"/>
                </a:cxn>
                <a:cxn ang="0">
                  <a:pos x="191" y="4"/>
                </a:cxn>
                <a:cxn ang="0">
                  <a:pos x="208" y="0"/>
                </a:cxn>
              </a:cxnLst>
              <a:rect l="0" t="0" r="r" b="b"/>
              <a:pathLst>
                <a:path w="321" h="464">
                  <a:moveTo>
                    <a:pt x="208" y="0"/>
                  </a:moveTo>
                  <a:lnTo>
                    <a:pt x="219" y="20"/>
                  </a:lnTo>
                  <a:lnTo>
                    <a:pt x="229" y="41"/>
                  </a:lnTo>
                  <a:lnTo>
                    <a:pt x="240" y="61"/>
                  </a:lnTo>
                  <a:lnTo>
                    <a:pt x="251" y="81"/>
                  </a:lnTo>
                  <a:lnTo>
                    <a:pt x="260" y="102"/>
                  </a:lnTo>
                  <a:lnTo>
                    <a:pt x="271" y="122"/>
                  </a:lnTo>
                  <a:lnTo>
                    <a:pt x="282" y="143"/>
                  </a:lnTo>
                  <a:lnTo>
                    <a:pt x="293" y="163"/>
                  </a:lnTo>
                  <a:lnTo>
                    <a:pt x="300" y="182"/>
                  </a:lnTo>
                  <a:lnTo>
                    <a:pt x="308" y="202"/>
                  </a:lnTo>
                  <a:lnTo>
                    <a:pt x="314" y="223"/>
                  </a:lnTo>
                  <a:lnTo>
                    <a:pt x="321" y="243"/>
                  </a:lnTo>
                  <a:lnTo>
                    <a:pt x="313" y="260"/>
                  </a:lnTo>
                  <a:lnTo>
                    <a:pt x="304" y="275"/>
                  </a:lnTo>
                  <a:lnTo>
                    <a:pt x="295" y="292"/>
                  </a:lnTo>
                  <a:lnTo>
                    <a:pt x="286" y="307"/>
                  </a:lnTo>
                  <a:lnTo>
                    <a:pt x="276" y="322"/>
                  </a:lnTo>
                  <a:lnTo>
                    <a:pt x="268" y="339"/>
                  </a:lnTo>
                  <a:lnTo>
                    <a:pt x="259" y="354"/>
                  </a:lnTo>
                  <a:lnTo>
                    <a:pt x="251" y="371"/>
                  </a:lnTo>
                  <a:lnTo>
                    <a:pt x="246" y="394"/>
                  </a:lnTo>
                  <a:lnTo>
                    <a:pt x="244" y="417"/>
                  </a:lnTo>
                  <a:lnTo>
                    <a:pt x="240" y="440"/>
                  </a:lnTo>
                  <a:lnTo>
                    <a:pt x="236" y="464"/>
                  </a:lnTo>
                  <a:lnTo>
                    <a:pt x="219" y="460"/>
                  </a:lnTo>
                  <a:lnTo>
                    <a:pt x="203" y="458"/>
                  </a:lnTo>
                  <a:lnTo>
                    <a:pt x="187" y="455"/>
                  </a:lnTo>
                  <a:lnTo>
                    <a:pt x="169" y="451"/>
                  </a:lnTo>
                  <a:lnTo>
                    <a:pt x="153" y="448"/>
                  </a:lnTo>
                  <a:lnTo>
                    <a:pt x="136" y="445"/>
                  </a:lnTo>
                  <a:lnTo>
                    <a:pt x="118" y="443"/>
                  </a:lnTo>
                  <a:lnTo>
                    <a:pt x="102" y="439"/>
                  </a:lnTo>
                  <a:lnTo>
                    <a:pt x="90" y="416"/>
                  </a:lnTo>
                  <a:lnTo>
                    <a:pt x="76" y="393"/>
                  </a:lnTo>
                  <a:lnTo>
                    <a:pt x="64" y="370"/>
                  </a:lnTo>
                  <a:lnTo>
                    <a:pt x="52" y="347"/>
                  </a:lnTo>
                  <a:lnTo>
                    <a:pt x="38" y="324"/>
                  </a:lnTo>
                  <a:lnTo>
                    <a:pt x="26" y="300"/>
                  </a:lnTo>
                  <a:lnTo>
                    <a:pt x="12" y="278"/>
                  </a:lnTo>
                  <a:lnTo>
                    <a:pt x="0" y="255"/>
                  </a:lnTo>
                  <a:lnTo>
                    <a:pt x="8" y="228"/>
                  </a:lnTo>
                  <a:lnTo>
                    <a:pt x="15" y="199"/>
                  </a:lnTo>
                  <a:lnTo>
                    <a:pt x="23" y="171"/>
                  </a:lnTo>
                  <a:lnTo>
                    <a:pt x="31" y="144"/>
                  </a:lnTo>
                  <a:lnTo>
                    <a:pt x="40" y="115"/>
                  </a:lnTo>
                  <a:lnTo>
                    <a:pt x="48" y="88"/>
                  </a:lnTo>
                  <a:lnTo>
                    <a:pt x="56" y="60"/>
                  </a:lnTo>
                  <a:lnTo>
                    <a:pt x="64" y="32"/>
                  </a:lnTo>
                  <a:lnTo>
                    <a:pt x="82" y="28"/>
                  </a:lnTo>
                  <a:lnTo>
                    <a:pt x="99" y="25"/>
                  </a:lnTo>
                  <a:lnTo>
                    <a:pt x="117" y="20"/>
                  </a:lnTo>
                  <a:lnTo>
                    <a:pt x="136" y="16"/>
                  </a:lnTo>
                  <a:lnTo>
                    <a:pt x="154" y="11"/>
                  </a:lnTo>
                  <a:lnTo>
                    <a:pt x="172" y="8"/>
                  </a:lnTo>
                  <a:lnTo>
                    <a:pt x="191" y="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334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742" y="1725"/>
              <a:ext cx="100" cy="20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93" y="20"/>
                </a:cxn>
                <a:cxn ang="0">
                  <a:pos x="203" y="41"/>
                </a:cxn>
                <a:cxn ang="0">
                  <a:pos x="214" y="61"/>
                </a:cxn>
                <a:cxn ang="0">
                  <a:pos x="225" y="81"/>
                </a:cxn>
                <a:cxn ang="0">
                  <a:pos x="234" y="102"/>
                </a:cxn>
                <a:cxn ang="0">
                  <a:pos x="245" y="122"/>
                </a:cxn>
                <a:cxn ang="0">
                  <a:pos x="256" y="143"/>
                </a:cxn>
                <a:cxn ang="0">
                  <a:pos x="267" y="163"/>
                </a:cxn>
                <a:cxn ang="0">
                  <a:pos x="274" y="182"/>
                </a:cxn>
                <a:cxn ang="0">
                  <a:pos x="282" y="202"/>
                </a:cxn>
                <a:cxn ang="0">
                  <a:pos x="288" y="223"/>
                </a:cxn>
                <a:cxn ang="0">
                  <a:pos x="295" y="243"/>
                </a:cxn>
                <a:cxn ang="0">
                  <a:pos x="287" y="260"/>
                </a:cxn>
                <a:cxn ang="0">
                  <a:pos x="278" y="275"/>
                </a:cxn>
                <a:cxn ang="0">
                  <a:pos x="269" y="292"/>
                </a:cxn>
                <a:cxn ang="0">
                  <a:pos x="260" y="307"/>
                </a:cxn>
                <a:cxn ang="0">
                  <a:pos x="250" y="322"/>
                </a:cxn>
                <a:cxn ang="0">
                  <a:pos x="242" y="339"/>
                </a:cxn>
                <a:cxn ang="0">
                  <a:pos x="233" y="354"/>
                </a:cxn>
                <a:cxn ang="0">
                  <a:pos x="225" y="371"/>
                </a:cxn>
                <a:cxn ang="0">
                  <a:pos x="220" y="394"/>
                </a:cxn>
                <a:cxn ang="0">
                  <a:pos x="218" y="417"/>
                </a:cxn>
                <a:cxn ang="0">
                  <a:pos x="214" y="440"/>
                </a:cxn>
                <a:cxn ang="0">
                  <a:pos x="210" y="464"/>
                </a:cxn>
                <a:cxn ang="0">
                  <a:pos x="195" y="460"/>
                </a:cxn>
                <a:cxn ang="0">
                  <a:pos x="178" y="456"/>
                </a:cxn>
                <a:cxn ang="0">
                  <a:pos x="163" y="453"/>
                </a:cxn>
                <a:cxn ang="0">
                  <a:pos x="147" y="448"/>
                </a:cxn>
                <a:cxn ang="0">
                  <a:pos x="132" y="445"/>
                </a:cxn>
                <a:cxn ang="0">
                  <a:pos x="116" y="442"/>
                </a:cxn>
                <a:cxn ang="0">
                  <a:pos x="101" y="437"/>
                </a:cxn>
                <a:cxn ang="0">
                  <a:pos x="84" y="434"/>
                </a:cxn>
                <a:cxn ang="0">
                  <a:pos x="73" y="412"/>
                </a:cxn>
                <a:cxn ang="0">
                  <a:pos x="64" y="389"/>
                </a:cxn>
                <a:cxn ang="0">
                  <a:pos x="53" y="367"/>
                </a:cxn>
                <a:cxn ang="0">
                  <a:pos x="42" y="344"/>
                </a:cxn>
                <a:cxn ang="0">
                  <a:pos x="33" y="322"/>
                </a:cxn>
                <a:cxn ang="0">
                  <a:pos x="22" y="299"/>
                </a:cxn>
                <a:cxn ang="0">
                  <a:pos x="11" y="277"/>
                </a:cxn>
                <a:cxn ang="0">
                  <a:pos x="0" y="255"/>
                </a:cxn>
                <a:cxn ang="0">
                  <a:pos x="7" y="228"/>
                </a:cxn>
                <a:cxn ang="0">
                  <a:pos x="14" y="200"/>
                </a:cxn>
                <a:cxn ang="0">
                  <a:pos x="20" y="172"/>
                </a:cxn>
                <a:cxn ang="0">
                  <a:pos x="27" y="145"/>
                </a:cxn>
                <a:cxn ang="0">
                  <a:pos x="33" y="118"/>
                </a:cxn>
                <a:cxn ang="0">
                  <a:pos x="39" y="91"/>
                </a:cxn>
                <a:cxn ang="0">
                  <a:pos x="46" y="63"/>
                </a:cxn>
                <a:cxn ang="0">
                  <a:pos x="53" y="36"/>
                </a:cxn>
                <a:cxn ang="0">
                  <a:pos x="69" y="31"/>
                </a:cxn>
                <a:cxn ang="0">
                  <a:pos x="84" y="27"/>
                </a:cxn>
                <a:cxn ang="0">
                  <a:pos x="101" y="22"/>
                </a:cxn>
                <a:cxn ang="0">
                  <a:pos x="117" y="18"/>
                </a:cxn>
                <a:cxn ang="0">
                  <a:pos x="133" y="14"/>
                </a:cxn>
                <a:cxn ang="0">
                  <a:pos x="150" y="9"/>
                </a:cxn>
                <a:cxn ang="0">
                  <a:pos x="166" y="5"/>
                </a:cxn>
                <a:cxn ang="0">
                  <a:pos x="182" y="0"/>
                </a:cxn>
              </a:cxnLst>
              <a:rect l="0" t="0" r="r" b="b"/>
              <a:pathLst>
                <a:path w="295" h="464">
                  <a:moveTo>
                    <a:pt x="182" y="0"/>
                  </a:moveTo>
                  <a:lnTo>
                    <a:pt x="193" y="20"/>
                  </a:lnTo>
                  <a:lnTo>
                    <a:pt x="203" y="41"/>
                  </a:lnTo>
                  <a:lnTo>
                    <a:pt x="214" y="61"/>
                  </a:lnTo>
                  <a:lnTo>
                    <a:pt x="225" y="81"/>
                  </a:lnTo>
                  <a:lnTo>
                    <a:pt x="234" y="102"/>
                  </a:lnTo>
                  <a:lnTo>
                    <a:pt x="245" y="122"/>
                  </a:lnTo>
                  <a:lnTo>
                    <a:pt x="256" y="143"/>
                  </a:lnTo>
                  <a:lnTo>
                    <a:pt x="267" y="163"/>
                  </a:lnTo>
                  <a:lnTo>
                    <a:pt x="274" y="182"/>
                  </a:lnTo>
                  <a:lnTo>
                    <a:pt x="282" y="202"/>
                  </a:lnTo>
                  <a:lnTo>
                    <a:pt x="288" y="223"/>
                  </a:lnTo>
                  <a:lnTo>
                    <a:pt x="295" y="243"/>
                  </a:lnTo>
                  <a:lnTo>
                    <a:pt x="287" y="260"/>
                  </a:lnTo>
                  <a:lnTo>
                    <a:pt x="278" y="275"/>
                  </a:lnTo>
                  <a:lnTo>
                    <a:pt x="269" y="292"/>
                  </a:lnTo>
                  <a:lnTo>
                    <a:pt x="260" y="307"/>
                  </a:lnTo>
                  <a:lnTo>
                    <a:pt x="250" y="322"/>
                  </a:lnTo>
                  <a:lnTo>
                    <a:pt x="242" y="339"/>
                  </a:lnTo>
                  <a:lnTo>
                    <a:pt x="233" y="354"/>
                  </a:lnTo>
                  <a:lnTo>
                    <a:pt x="225" y="371"/>
                  </a:lnTo>
                  <a:lnTo>
                    <a:pt x="220" y="394"/>
                  </a:lnTo>
                  <a:lnTo>
                    <a:pt x="218" y="417"/>
                  </a:lnTo>
                  <a:lnTo>
                    <a:pt x="214" y="440"/>
                  </a:lnTo>
                  <a:lnTo>
                    <a:pt x="210" y="464"/>
                  </a:lnTo>
                  <a:lnTo>
                    <a:pt x="195" y="460"/>
                  </a:lnTo>
                  <a:lnTo>
                    <a:pt x="178" y="456"/>
                  </a:lnTo>
                  <a:lnTo>
                    <a:pt x="163" y="453"/>
                  </a:lnTo>
                  <a:lnTo>
                    <a:pt x="147" y="448"/>
                  </a:lnTo>
                  <a:lnTo>
                    <a:pt x="132" y="445"/>
                  </a:lnTo>
                  <a:lnTo>
                    <a:pt x="116" y="442"/>
                  </a:lnTo>
                  <a:lnTo>
                    <a:pt x="101" y="437"/>
                  </a:lnTo>
                  <a:lnTo>
                    <a:pt x="84" y="434"/>
                  </a:lnTo>
                  <a:lnTo>
                    <a:pt x="73" y="412"/>
                  </a:lnTo>
                  <a:lnTo>
                    <a:pt x="64" y="389"/>
                  </a:lnTo>
                  <a:lnTo>
                    <a:pt x="53" y="367"/>
                  </a:lnTo>
                  <a:lnTo>
                    <a:pt x="42" y="344"/>
                  </a:lnTo>
                  <a:lnTo>
                    <a:pt x="33" y="322"/>
                  </a:lnTo>
                  <a:lnTo>
                    <a:pt x="22" y="299"/>
                  </a:lnTo>
                  <a:lnTo>
                    <a:pt x="11" y="277"/>
                  </a:lnTo>
                  <a:lnTo>
                    <a:pt x="0" y="255"/>
                  </a:lnTo>
                  <a:lnTo>
                    <a:pt x="7" y="228"/>
                  </a:lnTo>
                  <a:lnTo>
                    <a:pt x="14" y="200"/>
                  </a:lnTo>
                  <a:lnTo>
                    <a:pt x="20" y="172"/>
                  </a:lnTo>
                  <a:lnTo>
                    <a:pt x="27" y="145"/>
                  </a:lnTo>
                  <a:lnTo>
                    <a:pt x="33" y="118"/>
                  </a:lnTo>
                  <a:lnTo>
                    <a:pt x="39" y="91"/>
                  </a:lnTo>
                  <a:lnTo>
                    <a:pt x="46" y="63"/>
                  </a:lnTo>
                  <a:lnTo>
                    <a:pt x="53" y="36"/>
                  </a:lnTo>
                  <a:lnTo>
                    <a:pt x="69" y="31"/>
                  </a:lnTo>
                  <a:lnTo>
                    <a:pt x="84" y="27"/>
                  </a:lnTo>
                  <a:lnTo>
                    <a:pt x="101" y="22"/>
                  </a:lnTo>
                  <a:lnTo>
                    <a:pt x="117" y="18"/>
                  </a:lnTo>
                  <a:lnTo>
                    <a:pt x="133" y="14"/>
                  </a:lnTo>
                  <a:lnTo>
                    <a:pt x="150" y="9"/>
                  </a:lnTo>
                  <a:lnTo>
                    <a:pt x="166" y="5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3542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751" y="1725"/>
              <a:ext cx="91" cy="203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66" y="20"/>
                </a:cxn>
                <a:cxn ang="0">
                  <a:pos x="176" y="41"/>
                </a:cxn>
                <a:cxn ang="0">
                  <a:pos x="187" y="61"/>
                </a:cxn>
                <a:cxn ang="0">
                  <a:pos x="198" y="81"/>
                </a:cxn>
                <a:cxn ang="0">
                  <a:pos x="207" y="102"/>
                </a:cxn>
                <a:cxn ang="0">
                  <a:pos x="218" y="122"/>
                </a:cxn>
                <a:cxn ang="0">
                  <a:pos x="229" y="143"/>
                </a:cxn>
                <a:cxn ang="0">
                  <a:pos x="240" y="163"/>
                </a:cxn>
                <a:cxn ang="0">
                  <a:pos x="247" y="182"/>
                </a:cxn>
                <a:cxn ang="0">
                  <a:pos x="255" y="202"/>
                </a:cxn>
                <a:cxn ang="0">
                  <a:pos x="261" y="223"/>
                </a:cxn>
                <a:cxn ang="0">
                  <a:pos x="268" y="243"/>
                </a:cxn>
                <a:cxn ang="0">
                  <a:pos x="260" y="260"/>
                </a:cxn>
                <a:cxn ang="0">
                  <a:pos x="251" y="275"/>
                </a:cxn>
                <a:cxn ang="0">
                  <a:pos x="242" y="292"/>
                </a:cxn>
                <a:cxn ang="0">
                  <a:pos x="233" y="307"/>
                </a:cxn>
                <a:cxn ang="0">
                  <a:pos x="223" y="322"/>
                </a:cxn>
                <a:cxn ang="0">
                  <a:pos x="215" y="339"/>
                </a:cxn>
                <a:cxn ang="0">
                  <a:pos x="206" y="354"/>
                </a:cxn>
                <a:cxn ang="0">
                  <a:pos x="198" y="371"/>
                </a:cxn>
                <a:cxn ang="0">
                  <a:pos x="193" y="394"/>
                </a:cxn>
                <a:cxn ang="0">
                  <a:pos x="191" y="417"/>
                </a:cxn>
                <a:cxn ang="0">
                  <a:pos x="187" y="440"/>
                </a:cxn>
                <a:cxn ang="0">
                  <a:pos x="183" y="464"/>
                </a:cxn>
                <a:cxn ang="0">
                  <a:pos x="168" y="459"/>
                </a:cxn>
                <a:cxn ang="0">
                  <a:pos x="154" y="455"/>
                </a:cxn>
                <a:cxn ang="0">
                  <a:pos x="139" y="450"/>
                </a:cxn>
                <a:cxn ang="0">
                  <a:pos x="125" y="445"/>
                </a:cxn>
                <a:cxn ang="0">
                  <a:pos x="110" y="440"/>
                </a:cxn>
                <a:cxn ang="0">
                  <a:pos x="97" y="436"/>
                </a:cxn>
                <a:cxn ang="0">
                  <a:pos x="82" y="432"/>
                </a:cxn>
                <a:cxn ang="0">
                  <a:pos x="67" y="427"/>
                </a:cxn>
                <a:cxn ang="0">
                  <a:pos x="59" y="405"/>
                </a:cxn>
                <a:cxn ang="0">
                  <a:pos x="51" y="384"/>
                </a:cxn>
                <a:cxn ang="0">
                  <a:pos x="42" y="362"/>
                </a:cxn>
                <a:cxn ang="0">
                  <a:pos x="34" y="341"/>
                </a:cxn>
                <a:cxn ang="0">
                  <a:pos x="25" y="319"/>
                </a:cxn>
                <a:cxn ang="0">
                  <a:pos x="16" y="298"/>
                </a:cxn>
                <a:cxn ang="0">
                  <a:pos x="8" y="276"/>
                </a:cxn>
                <a:cxn ang="0">
                  <a:pos x="0" y="255"/>
                </a:cxn>
                <a:cxn ang="0">
                  <a:pos x="10" y="201"/>
                </a:cxn>
                <a:cxn ang="0">
                  <a:pos x="19" y="147"/>
                </a:cxn>
                <a:cxn ang="0">
                  <a:pos x="30" y="93"/>
                </a:cxn>
                <a:cxn ang="0">
                  <a:pos x="40" y="39"/>
                </a:cxn>
                <a:cxn ang="0">
                  <a:pos x="55" y="35"/>
                </a:cxn>
                <a:cxn ang="0">
                  <a:pos x="68" y="30"/>
                </a:cxn>
                <a:cxn ang="0">
                  <a:pos x="83" y="25"/>
                </a:cxn>
                <a:cxn ang="0">
                  <a:pos x="97" y="20"/>
                </a:cxn>
                <a:cxn ang="0">
                  <a:pos x="112" y="15"/>
                </a:cxn>
                <a:cxn ang="0">
                  <a:pos x="125" y="10"/>
                </a:cxn>
                <a:cxn ang="0">
                  <a:pos x="140" y="5"/>
                </a:cxn>
                <a:cxn ang="0">
                  <a:pos x="155" y="0"/>
                </a:cxn>
              </a:cxnLst>
              <a:rect l="0" t="0" r="r" b="b"/>
              <a:pathLst>
                <a:path w="268" h="464">
                  <a:moveTo>
                    <a:pt x="155" y="0"/>
                  </a:moveTo>
                  <a:lnTo>
                    <a:pt x="166" y="20"/>
                  </a:lnTo>
                  <a:lnTo>
                    <a:pt x="176" y="41"/>
                  </a:lnTo>
                  <a:lnTo>
                    <a:pt x="187" y="61"/>
                  </a:lnTo>
                  <a:lnTo>
                    <a:pt x="198" y="81"/>
                  </a:lnTo>
                  <a:lnTo>
                    <a:pt x="207" y="102"/>
                  </a:lnTo>
                  <a:lnTo>
                    <a:pt x="218" y="122"/>
                  </a:lnTo>
                  <a:lnTo>
                    <a:pt x="229" y="143"/>
                  </a:lnTo>
                  <a:lnTo>
                    <a:pt x="240" y="163"/>
                  </a:lnTo>
                  <a:lnTo>
                    <a:pt x="247" y="182"/>
                  </a:lnTo>
                  <a:lnTo>
                    <a:pt x="255" y="202"/>
                  </a:lnTo>
                  <a:lnTo>
                    <a:pt x="261" y="223"/>
                  </a:lnTo>
                  <a:lnTo>
                    <a:pt x="268" y="243"/>
                  </a:lnTo>
                  <a:lnTo>
                    <a:pt x="260" y="260"/>
                  </a:lnTo>
                  <a:lnTo>
                    <a:pt x="251" y="275"/>
                  </a:lnTo>
                  <a:lnTo>
                    <a:pt x="242" y="292"/>
                  </a:lnTo>
                  <a:lnTo>
                    <a:pt x="233" y="307"/>
                  </a:lnTo>
                  <a:lnTo>
                    <a:pt x="223" y="322"/>
                  </a:lnTo>
                  <a:lnTo>
                    <a:pt x="215" y="339"/>
                  </a:lnTo>
                  <a:lnTo>
                    <a:pt x="206" y="354"/>
                  </a:lnTo>
                  <a:lnTo>
                    <a:pt x="198" y="371"/>
                  </a:lnTo>
                  <a:lnTo>
                    <a:pt x="193" y="394"/>
                  </a:lnTo>
                  <a:lnTo>
                    <a:pt x="191" y="417"/>
                  </a:lnTo>
                  <a:lnTo>
                    <a:pt x="187" y="440"/>
                  </a:lnTo>
                  <a:lnTo>
                    <a:pt x="183" y="464"/>
                  </a:lnTo>
                  <a:lnTo>
                    <a:pt x="168" y="459"/>
                  </a:lnTo>
                  <a:lnTo>
                    <a:pt x="154" y="455"/>
                  </a:lnTo>
                  <a:lnTo>
                    <a:pt x="139" y="450"/>
                  </a:lnTo>
                  <a:lnTo>
                    <a:pt x="125" y="445"/>
                  </a:lnTo>
                  <a:lnTo>
                    <a:pt x="110" y="440"/>
                  </a:lnTo>
                  <a:lnTo>
                    <a:pt x="97" y="436"/>
                  </a:lnTo>
                  <a:lnTo>
                    <a:pt x="82" y="432"/>
                  </a:lnTo>
                  <a:lnTo>
                    <a:pt x="67" y="427"/>
                  </a:lnTo>
                  <a:lnTo>
                    <a:pt x="59" y="405"/>
                  </a:lnTo>
                  <a:lnTo>
                    <a:pt x="51" y="384"/>
                  </a:lnTo>
                  <a:lnTo>
                    <a:pt x="42" y="362"/>
                  </a:lnTo>
                  <a:lnTo>
                    <a:pt x="34" y="341"/>
                  </a:lnTo>
                  <a:lnTo>
                    <a:pt x="25" y="319"/>
                  </a:lnTo>
                  <a:lnTo>
                    <a:pt x="16" y="298"/>
                  </a:lnTo>
                  <a:lnTo>
                    <a:pt x="8" y="276"/>
                  </a:lnTo>
                  <a:lnTo>
                    <a:pt x="0" y="255"/>
                  </a:lnTo>
                  <a:lnTo>
                    <a:pt x="10" y="201"/>
                  </a:lnTo>
                  <a:lnTo>
                    <a:pt x="19" y="147"/>
                  </a:lnTo>
                  <a:lnTo>
                    <a:pt x="30" y="93"/>
                  </a:lnTo>
                  <a:lnTo>
                    <a:pt x="40" y="39"/>
                  </a:lnTo>
                  <a:lnTo>
                    <a:pt x="55" y="35"/>
                  </a:lnTo>
                  <a:lnTo>
                    <a:pt x="68" y="30"/>
                  </a:lnTo>
                  <a:lnTo>
                    <a:pt x="83" y="25"/>
                  </a:lnTo>
                  <a:lnTo>
                    <a:pt x="97" y="20"/>
                  </a:lnTo>
                  <a:lnTo>
                    <a:pt x="112" y="15"/>
                  </a:lnTo>
                  <a:lnTo>
                    <a:pt x="125" y="10"/>
                  </a:lnTo>
                  <a:lnTo>
                    <a:pt x="140" y="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383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760" y="1725"/>
              <a:ext cx="82" cy="20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40" y="20"/>
                </a:cxn>
                <a:cxn ang="0">
                  <a:pos x="150" y="41"/>
                </a:cxn>
                <a:cxn ang="0">
                  <a:pos x="161" y="61"/>
                </a:cxn>
                <a:cxn ang="0">
                  <a:pos x="172" y="81"/>
                </a:cxn>
                <a:cxn ang="0">
                  <a:pos x="181" y="102"/>
                </a:cxn>
                <a:cxn ang="0">
                  <a:pos x="192" y="122"/>
                </a:cxn>
                <a:cxn ang="0">
                  <a:pos x="203" y="143"/>
                </a:cxn>
                <a:cxn ang="0">
                  <a:pos x="214" y="163"/>
                </a:cxn>
                <a:cxn ang="0">
                  <a:pos x="221" y="182"/>
                </a:cxn>
                <a:cxn ang="0">
                  <a:pos x="229" y="202"/>
                </a:cxn>
                <a:cxn ang="0">
                  <a:pos x="235" y="223"/>
                </a:cxn>
                <a:cxn ang="0">
                  <a:pos x="242" y="243"/>
                </a:cxn>
                <a:cxn ang="0">
                  <a:pos x="234" y="260"/>
                </a:cxn>
                <a:cxn ang="0">
                  <a:pos x="225" y="275"/>
                </a:cxn>
                <a:cxn ang="0">
                  <a:pos x="216" y="292"/>
                </a:cxn>
                <a:cxn ang="0">
                  <a:pos x="207" y="307"/>
                </a:cxn>
                <a:cxn ang="0">
                  <a:pos x="197" y="322"/>
                </a:cxn>
                <a:cxn ang="0">
                  <a:pos x="189" y="339"/>
                </a:cxn>
                <a:cxn ang="0">
                  <a:pos x="180" y="354"/>
                </a:cxn>
                <a:cxn ang="0">
                  <a:pos x="172" y="371"/>
                </a:cxn>
                <a:cxn ang="0">
                  <a:pos x="167" y="394"/>
                </a:cxn>
                <a:cxn ang="0">
                  <a:pos x="165" y="417"/>
                </a:cxn>
                <a:cxn ang="0">
                  <a:pos x="161" y="440"/>
                </a:cxn>
                <a:cxn ang="0">
                  <a:pos x="157" y="464"/>
                </a:cxn>
                <a:cxn ang="0">
                  <a:pos x="143" y="458"/>
                </a:cxn>
                <a:cxn ang="0">
                  <a:pos x="131" y="453"/>
                </a:cxn>
                <a:cxn ang="0">
                  <a:pos x="117" y="448"/>
                </a:cxn>
                <a:cxn ang="0">
                  <a:pos x="103" y="443"/>
                </a:cxn>
                <a:cxn ang="0">
                  <a:pos x="90" y="437"/>
                </a:cxn>
                <a:cxn ang="0">
                  <a:pos x="78" y="433"/>
                </a:cxn>
                <a:cxn ang="0">
                  <a:pos x="64" y="427"/>
                </a:cxn>
                <a:cxn ang="0">
                  <a:pos x="50" y="422"/>
                </a:cxn>
                <a:cxn ang="0">
                  <a:pos x="44" y="401"/>
                </a:cxn>
                <a:cxn ang="0">
                  <a:pos x="38" y="380"/>
                </a:cxn>
                <a:cxn ang="0">
                  <a:pos x="31" y="359"/>
                </a:cxn>
                <a:cxn ang="0">
                  <a:pos x="26" y="338"/>
                </a:cxn>
                <a:cxn ang="0">
                  <a:pos x="19" y="318"/>
                </a:cxn>
                <a:cxn ang="0">
                  <a:pos x="12" y="297"/>
                </a:cxn>
                <a:cxn ang="0">
                  <a:pos x="7" y="276"/>
                </a:cxn>
                <a:cxn ang="0">
                  <a:pos x="0" y="255"/>
                </a:cxn>
                <a:cxn ang="0">
                  <a:pos x="7" y="202"/>
                </a:cxn>
                <a:cxn ang="0">
                  <a:pos x="15" y="149"/>
                </a:cxn>
                <a:cxn ang="0">
                  <a:pos x="22" y="96"/>
                </a:cxn>
                <a:cxn ang="0">
                  <a:pos x="29" y="43"/>
                </a:cxn>
                <a:cxn ang="0">
                  <a:pos x="41" y="38"/>
                </a:cxn>
                <a:cxn ang="0">
                  <a:pos x="53" y="32"/>
                </a:cxn>
                <a:cxn ang="0">
                  <a:pos x="65" y="27"/>
                </a:cxn>
                <a:cxn ang="0">
                  <a:pos x="79" y="21"/>
                </a:cxn>
                <a:cxn ang="0">
                  <a:pos x="91" y="17"/>
                </a:cxn>
                <a:cxn ang="0">
                  <a:pos x="103" y="11"/>
                </a:cxn>
                <a:cxn ang="0">
                  <a:pos x="117" y="6"/>
                </a:cxn>
                <a:cxn ang="0">
                  <a:pos x="129" y="0"/>
                </a:cxn>
              </a:cxnLst>
              <a:rect l="0" t="0" r="r" b="b"/>
              <a:pathLst>
                <a:path w="242" h="464">
                  <a:moveTo>
                    <a:pt x="129" y="0"/>
                  </a:moveTo>
                  <a:lnTo>
                    <a:pt x="140" y="20"/>
                  </a:lnTo>
                  <a:lnTo>
                    <a:pt x="150" y="41"/>
                  </a:lnTo>
                  <a:lnTo>
                    <a:pt x="161" y="61"/>
                  </a:lnTo>
                  <a:lnTo>
                    <a:pt x="172" y="81"/>
                  </a:lnTo>
                  <a:lnTo>
                    <a:pt x="181" y="102"/>
                  </a:lnTo>
                  <a:lnTo>
                    <a:pt x="192" y="122"/>
                  </a:lnTo>
                  <a:lnTo>
                    <a:pt x="203" y="143"/>
                  </a:lnTo>
                  <a:lnTo>
                    <a:pt x="214" y="163"/>
                  </a:lnTo>
                  <a:lnTo>
                    <a:pt x="221" y="182"/>
                  </a:lnTo>
                  <a:lnTo>
                    <a:pt x="229" y="202"/>
                  </a:lnTo>
                  <a:lnTo>
                    <a:pt x="235" y="223"/>
                  </a:lnTo>
                  <a:lnTo>
                    <a:pt x="242" y="243"/>
                  </a:lnTo>
                  <a:lnTo>
                    <a:pt x="234" y="260"/>
                  </a:lnTo>
                  <a:lnTo>
                    <a:pt x="225" y="275"/>
                  </a:lnTo>
                  <a:lnTo>
                    <a:pt x="216" y="292"/>
                  </a:lnTo>
                  <a:lnTo>
                    <a:pt x="207" y="307"/>
                  </a:lnTo>
                  <a:lnTo>
                    <a:pt x="197" y="322"/>
                  </a:lnTo>
                  <a:lnTo>
                    <a:pt x="189" y="339"/>
                  </a:lnTo>
                  <a:lnTo>
                    <a:pt x="180" y="354"/>
                  </a:lnTo>
                  <a:lnTo>
                    <a:pt x="172" y="371"/>
                  </a:lnTo>
                  <a:lnTo>
                    <a:pt x="167" y="394"/>
                  </a:lnTo>
                  <a:lnTo>
                    <a:pt x="165" y="417"/>
                  </a:lnTo>
                  <a:lnTo>
                    <a:pt x="161" y="440"/>
                  </a:lnTo>
                  <a:lnTo>
                    <a:pt x="157" y="464"/>
                  </a:lnTo>
                  <a:lnTo>
                    <a:pt x="143" y="458"/>
                  </a:lnTo>
                  <a:lnTo>
                    <a:pt x="131" y="453"/>
                  </a:lnTo>
                  <a:lnTo>
                    <a:pt x="117" y="448"/>
                  </a:lnTo>
                  <a:lnTo>
                    <a:pt x="103" y="443"/>
                  </a:lnTo>
                  <a:lnTo>
                    <a:pt x="90" y="437"/>
                  </a:lnTo>
                  <a:lnTo>
                    <a:pt x="78" y="433"/>
                  </a:lnTo>
                  <a:lnTo>
                    <a:pt x="64" y="427"/>
                  </a:lnTo>
                  <a:lnTo>
                    <a:pt x="50" y="422"/>
                  </a:lnTo>
                  <a:lnTo>
                    <a:pt x="44" y="401"/>
                  </a:lnTo>
                  <a:lnTo>
                    <a:pt x="38" y="380"/>
                  </a:lnTo>
                  <a:lnTo>
                    <a:pt x="31" y="359"/>
                  </a:lnTo>
                  <a:lnTo>
                    <a:pt x="26" y="338"/>
                  </a:lnTo>
                  <a:lnTo>
                    <a:pt x="19" y="318"/>
                  </a:lnTo>
                  <a:lnTo>
                    <a:pt x="12" y="297"/>
                  </a:lnTo>
                  <a:lnTo>
                    <a:pt x="7" y="276"/>
                  </a:lnTo>
                  <a:lnTo>
                    <a:pt x="0" y="255"/>
                  </a:lnTo>
                  <a:lnTo>
                    <a:pt x="7" y="202"/>
                  </a:lnTo>
                  <a:lnTo>
                    <a:pt x="15" y="149"/>
                  </a:lnTo>
                  <a:lnTo>
                    <a:pt x="22" y="96"/>
                  </a:lnTo>
                  <a:lnTo>
                    <a:pt x="29" y="43"/>
                  </a:lnTo>
                  <a:lnTo>
                    <a:pt x="41" y="38"/>
                  </a:lnTo>
                  <a:lnTo>
                    <a:pt x="53" y="32"/>
                  </a:lnTo>
                  <a:lnTo>
                    <a:pt x="65" y="27"/>
                  </a:lnTo>
                  <a:lnTo>
                    <a:pt x="79" y="21"/>
                  </a:lnTo>
                  <a:lnTo>
                    <a:pt x="91" y="17"/>
                  </a:lnTo>
                  <a:lnTo>
                    <a:pt x="103" y="11"/>
                  </a:lnTo>
                  <a:lnTo>
                    <a:pt x="117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13A2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769" y="1725"/>
              <a:ext cx="73" cy="20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13" y="20"/>
                </a:cxn>
                <a:cxn ang="0">
                  <a:pos x="123" y="41"/>
                </a:cxn>
                <a:cxn ang="0">
                  <a:pos x="134" y="61"/>
                </a:cxn>
                <a:cxn ang="0">
                  <a:pos x="145" y="81"/>
                </a:cxn>
                <a:cxn ang="0">
                  <a:pos x="154" y="102"/>
                </a:cxn>
                <a:cxn ang="0">
                  <a:pos x="165" y="122"/>
                </a:cxn>
                <a:cxn ang="0">
                  <a:pos x="176" y="143"/>
                </a:cxn>
                <a:cxn ang="0">
                  <a:pos x="187" y="163"/>
                </a:cxn>
                <a:cxn ang="0">
                  <a:pos x="194" y="182"/>
                </a:cxn>
                <a:cxn ang="0">
                  <a:pos x="202" y="202"/>
                </a:cxn>
                <a:cxn ang="0">
                  <a:pos x="208" y="223"/>
                </a:cxn>
                <a:cxn ang="0">
                  <a:pos x="215" y="243"/>
                </a:cxn>
                <a:cxn ang="0">
                  <a:pos x="207" y="260"/>
                </a:cxn>
                <a:cxn ang="0">
                  <a:pos x="198" y="275"/>
                </a:cxn>
                <a:cxn ang="0">
                  <a:pos x="189" y="292"/>
                </a:cxn>
                <a:cxn ang="0">
                  <a:pos x="180" y="307"/>
                </a:cxn>
                <a:cxn ang="0">
                  <a:pos x="170" y="322"/>
                </a:cxn>
                <a:cxn ang="0">
                  <a:pos x="162" y="339"/>
                </a:cxn>
                <a:cxn ang="0">
                  <a:pos x="153" y="354"/>
                </a:cxn>
                <a:cxn ang="0">
                  <a:pos x="145" y="371"/>
                </a:cxn>
                <a:cxn ang="0">
                  <a:pos x="140" y="394"/>
                </a:cxn>
                <a:cxn ang="0">
                  <a:pos x="138" y="417"/>
                </a:cxn>
                <a:cxn ang="0">
                  <a:pos x="134" y="440"/>
                </a:cxn>
                <a:cxn ang="0">
                  <a:pos x="130" y="464"/>
                </a:cxn>
                <a:cxn ang="0">
                  <a:pos x="117" y="458"/>
                </a:cxn>
                <a:cxn ang="0">
                  <a:pos x="106" y="451"/>
                </a:cxn>
                <a:cxn ang="0">
                  <a:pos x="94" y="446"/>
                </a:cxn>
                <a:cxn ang="0">
                  <a:pos x="82" y="439"/>
                </a:cxn>
                <a:cxn ang="0">
                  <a:pos x="70" y="434"/>
                </a:cxn>
                <a:cxn ang="0">
                  <a:pos x="57" y="428"/>
                </a:cxn>
                <a:cxn ang="0">
                  <a:pos x="45" y="422"/>
                </a:cxn>
                <a:cxn ang="0">
                  <a:pos x="33" y="416"/>
                </a:cxn>
                <a:cxn ang="0">
                  <a:pos x="25" y="375"/>
                </a:cxn>
                <a:cxn ang="0">
                  <a:pos x="17" y="336"/>
                </a:cxn>
                <a:cxn ang="0">
                  <a:pos x="8" y="296"/>
                </a:cxn>
                <a:cxn ang="0">
                  <a:pos x="0" y="255"/>
                </a:cxn>
                <a:cxn ang="0">
                  <a:pos x="3" y="203"/>
                </a:cxn>
                <a:cxn ang="0">
                  <a:pos x="7" y="150"/>
                </a:cxn>
                <a:cxn ang="0">
                  <a:pos x="11" y="99"/>
                </a:cxn>
                <a:cxn ang="0">
                  <a:pos x="15" y="47"/>
                </a:cxn>
                <a:cxn ang="0">
                  <a:pos x="26" y="41"/>
                </a:cxn>
                <a:cxn ang="0">
                  <a:pos x="37" y="35"/>
                </a:cxn>
                <a:cxn ang="0">
                  <a:pos x="48" y="29"/>
                </a:cxn>
                <a:cxn ang="0">
                  <a:pos x="59" y="24"/>
                </a:cxn>
                <a:cxn ang="0">
                  <a:pos x="70" y="18"/>
                </a:cxn>
                <a:cxn ang="0">
                  <a:pos x="81" y="11"/>
                </a:cxn>
                <a:cxn ang="0">
                  <a:pos x="91" y="6"/>
                </a:cxn>
                <a:cxn ang="0">
                  <a:pos x="102" y="0"/>
                </a:cxn>
              </a:cxnLst>
              <a:rect l="0" t="0" r="r" b="b"/>
              <a:pathLst>
                <a:path w="215" h="464">
                  <a:moveTo>
                    <a:pt x="102" y="0"/>
                  </a:moveTo>
                  <a:lnTo>
                    <a:pt x="113" y="20"/>
                  </a:lnTo>
                  <a:lnTo>
                    <a:pt x="123" y="41"/>
                  </a:lnTo>
                  <a:lnTo>
                    <a:pt x="134" y="61"/>
                  </a:lnTo>
                  <a:lnTo>
                    <a:pt x="145" y="81"/>
                  </a:lnTo>
                  <a:lnTo>
                    <a:pt x="154" y="102"/>
                  </a:lnTo>
                  <a:lnTo>
                    <a:pt x="165" y="122"/>
                  </a:lnTo>
                  <a:lnTo>
                    <a:pt x="176" y="143"/>
                  </a:lnTo>
                  <a:lnTo>
                    <a:pt x="187" y="163"/>
                  </a:lnTo>
                  <a:lnTo>
                    <a:pt x="194" y="182"/>
                  </a:lnTo>
                  <a:lnTo>
                    <a:pt x="202" y="202"/>
                  </a:lnTo>
                  <a:lnTo>
                    <a:pt x="208" y="223"/>
                  </a:lnTo>
                  <a:lnTo>
                    <a:pt x="215" y="243"/>
                  </a:lnTo>
                  <a:lnTo>
                    <a:pt x="207" y="260"/>
                  </a:lnTo>
                  <a:lnTo>
                    <a:pt x="198" y="275"/>
                  </a:lnTo>
                  <a:lnTo>
                    <a:pt x="189" y="292"/>
                  </a:lnTo>
                  <a:lnTo>
                    <a:pt x="180" y="307"/>
                  </a:lnTo>
                  <a:lnTo>
                    <a:pt x="170" y="322"/>
                  </a:lnTo>
                  <a:lnTo>
                    <a:pt x="162" y="339"/>
                  </a:lnTo>
                  <a:lnTo>
                    <a:pt x="153" y="354"/>
                  </a:lnTo>
                  <a:lnTo>
                    <a:pt x="145" y="371"/>
                  </a:lnTo>
                  <a:lnTo>
                    <a:pt x="140" y="394"/>
                  </a:lnTo>
                  <a:lnTo>
                    <a:pt x="138" y="417"/>
                  </a:lnTo>
                  <a:lnTo>
                    <a:pt x="134" y="440"/>
                  </a:lnTo>
                  <a:lnTo>
                    <a:pt x="130" y="464"/>
                  </a:lnTo>
                  <a:lnTo>
                    <a:pt x="117" y="458"/>
                  </a:lnTo>
                  <a:lnTo>
                    <a:pt x="106" y="451"/>
                  </a:lnTo>
                  <a:lnTo>
                    <a:pt x="94" y="446"/>
                  </a:lnTo>
                  <a:lnTo>
                    <a:pt x="82" y="439"/>
                  </a:lnTo>
                  <a:lnTo>
                    <a:pt x="70" y="434"/>
                  </a:lnTo>
                  <a:lnTo>
                    <a:pt x="57" y="428"/>
                  </a:lnTo>
                  <a:lnTo>
                    <a:pt x="45" y="422"/>
                  </a:lnTo>
                  <a:lnTo>
                    <a:pt x="33" y="416"/>
                  </a:lnTo>
                  <a:lnTo>
                    <a:pt x="25" y="375"/>
                  </a:lnTo>
                  <a:lnTo>
                    <a:pt x="17" y="336"/>
                  </a:lnTo>
                  <a:lnTo>
                    <a:pt x="8" y="296"/>
                  </a:lnTo>
                  <a:lnTo>
                    <a:pt x="0" y="255"/>
                  </a:lnTo>
                  <a:lnTo>
                    <a:pt x="3" y="203"/>
                  </a:lnTo>
                  <a:lnTo>
                    <a:pt x="7" y="150"/>
                  </a:lnTo>
                  <a:lnTo>
                    <a:pt x="11" y="99"/>
                  </a:lnTo>
                  <a:lnTo>
                    <a:pt x="15" y="47"/>
                  </a:lnTo>
                  <a:lnTo>
                    <a:pt x="26" y="41"/>
                  </a:lnTo>
                  <a:lnTo>
                    <a:pt x="37" y="35"/>
                  </a:lnTo>
                  <a:lnTo>
                    <a:pt x="48" y="29"/>
                  </a:lnTo>
                  <a:lnTo>
                    <a:pt x="59" y="24"/>
                  </a:lnTo>
                  <a:lnTo>
                    <a:pt x="70" y="18"/>
                  </a:lnTo>
                  <a:lnTo>
                    <a:pt x="81" y="11"/>
                  </a:lnTo>
                  <a:lnTo>
                    <a:pt x="91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233A1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778" y="1725"/>
              <a:ext cx="64" cy="20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7" y="20"/>
                </a:cxn>
                <a:cxn ang="0">
                  <a:pos x="97" y="41"/>
                </a:cxn>
                <a:cxn ang="0">
                  <a:pos x="108" y="61"/>
                </a:cxn>
                <a:cxn ang="0">
                  <a:pos x="119" y="81"/>
                </a:cxn>
                <a:cxn ang="0">
                  <a:pos x="128" y="102"/>
                </a:cxn>
                <a:cxn ang="0">
                  <a:pos x="139" y="122"/>
                </a:cxn>
                <a:cxn ang="0">
                  <a:pos x="150" y="143"/>
                </a:cxn>
                <a:cxn ang="0">
                  <a:pos x="161" y="163"/>
                </a:cxn>
                <a:cxn ang="0">
                  <a:pos x="168" y="182"/>
                </a:cxn>
                <a:cxn ang="0">
                  <a:pos x="176" y="202"/>
                </a:cxn>
                <a:cxn ang="0">
                  <a:pos x="182" y="223"/>
                </a:cxn>
                <a:cxn ang="0">
                  <a:pos x="189" y="243"/>
                </a:cxn>
                <a:cxn ang="0">
                  <a:pos x="181" y="260"/>
                </a:cxn>
                <a:cxn ang="0">
                  <a:pos x="172" y="275"/>
                </a:cxn>
                <a:cxn ang="0">
                  <a:pos x="163" y="292"/>
                </a:cxn>
                <a:cxn ang="0">
                  <a:pos x="154" y="307"/>
                </a:cxn>
                <a:cxn ang="0">
                  <a:pos x="144" y="322"/>
                </a:cxn>
                <a:cxn ang="0">
                  <a:pos x="136" y="339"/>
                </a:cxn>
                <a:cxn ang="0">
                  <a:pos x="127" y="354"/>
                </a:cxn>
                <a:cxn ang="0">
                  <a:pos x="119" y="371"/>
                </a:cxn>
                <a:cxn ang="0">
                  <a:pos x="114" y="394"/>
                </a:cxn>
                <a:cxn ang="0">
                  <a:pos x="112" y="417"/>
                </a:cxn>
                <a:cxn ang="0">
                  <a:pos x="108" y="440"/>
                </a:cxn>
                <a:cxn ang="0">
                  <a:pos x="104" y="464"/>
                </a:cxn>
                <a:cxn ang="0">
                  <a:pos x="93" y="457"/>
                </a:cxn>
                <a:cxn ang="0">
                  <a:pos x="82" y="450"/>
                </a:cxn>
                <a:cxn ang="0">
                  <a:pos x="71" y="444"/>
                </a:cxn>
                <a:cxn ang="0">
                  <a:pos x="60" y="437"/>
                </a:cxn>
                <a:cxn ang="0">
                  <a:pos x="49" y="431"/>
                </a:cxn>
                <a:cxn ang="0">
                  <a:pos x="37" y="424"/>
                </a:cxn>
                <a:cxn ang="0">
                  <a:pos x="26" y="417"/>
                </a:cxn>
                <a:cxn ang="0">
                  <a:pos x="15" y="411"/>
                </a:cxn>
                <a:cxn ang="0">
                  <a:pos x="12" y="372"/>
                </a:cxn>
                <a:cxn ang="0">
                  <a:pos x="8" y="332"/>
                </a:cxn>
                <a:cxn ang="0">
                  <a:pos x="4" y="294"/>
                </a:cxn>
                <a:cxn ang="0">
                  <a:pos x="0" y="255"/>
                </a:cxn>
                <a:cxn ang="0">
                  <a:pos x="1" y="204"/>
                </a:cxn>
                <a:cxn ang="0">
                  <a:pos x="3" y="153"/>
                </a:cxn>
                <a:cxn ang="0">
                  <a:pos x="3" y="102"/>
                </a:cxn>
                <a:cxn ang="0">
                  <a:pos x="4" y="51"/>
                </a:cxn>
                <a:cxn ang="0">
                  <a:pos x="12" y="45"/>
                </a:cxn>
                <a:cxn ang="0">
                  <a:pos x="22" y="38"/>
                </a:cxn>
                <a:cxn ang="0">
                  <a:pos x="30" y="31"/>
                </a:cxn>
                <a:cxn ang="0">
                  <a:pos x="40" y="26"/>
                </a:cxn>
                <a:cxn ang="0">
                  <a:pos x="49" y="19"/>
                </a:cxn>
                <a:cxn ang="0">
                  <a:pos x="59" y="13"/>
                </a:cxn>
                <a:cxn ang="0">
                  <a:pos x="67" y="7"/>
                </a:cxn>
                <a:cxn ang="0">
                  <a:pos x="76" y="0"/>
                </a:cxn>
              </a:cxnLst>
              <a:rect l="0" t="0" r="r" b="b"/>
              <a:pathLst>
                <a:path w="189" h="464">
                  <a:moveTo>
                    <a:pt x="76" y="0"/>
                  </a:moveTo>
                  <a:lnTo>
                    <a:pt x="87" y="20"/>
                  </a:lnTo>
                  <a:lnTo>
                    <a:pt x="97" y="41"/>
                  </a:lnTo>
                  <a:lnTo>
                    <a:pt x="108" y="61"/>
                  </a:lnTo>
                  <a:lnTo>
                    <a:pt x="119" y="81"/>
                  </a:lnTo>
                  <a:lnTo>
                    <a:pt x="128" y="102"/>
                  </a:lnTo>
                  <a:lnTo>
                    <a:pt x="139" y="122"/>
                  </a:lnTo>
                  <a:lnTo>
                    <a:pt x="150" y="143"/>
                  </a:lnTo>
                  <a:lnTo>
                    <a:pt x="161" y="163"/>
                  </a:lnTo>
                  <a:lnTo>
                    <a:pt x="168" y="182"/>
                  </a:lnTo>
                  <a:lnTo>
                    <a:pt x="176" y="202"/>
                  </a:lnTo>
                  <a:lnTo>
                    <a:pt x="182" y="223"/>
                  </a:lnTo>
                  <a:lnTo>
                    <a:pt x="189" y="243"/>
                  </a:lnTo>
                  <a:lnTo>
                    <a:pt x="181" y="260"/>
                  </a:lnTo>
                  <a:lnTo>
                    <a:pt x="172" y="275"/>
                  </a:lnTo>
                  <a:lnTo>
                    <a:pt x="163" y="292"/>
                  </a:lnTo>
                  <a:lnTo>
                    <a:pt x="154" y="307"/>
                  </a:lnTo>
                  <a:lnTo>
                    <a:pt x="144" y="322"/>
                  </a:lnTo>
                  <a:lnTo>
                    <a:pt x="136" y="339"/>
                  </a:lnTo>
                  <a:lnTo>
                    <a:pt x="127" y="354"/>
                  </a:lnTo>
                  <a:lnTo>
                    <a:pt x="119" y="371"/>
                  </a:lnTo>
                  <a:lnTo>
                    <a:pt x="114" y="394"/>
                  </a:lnTo>
                  <a:lnTo>
                    <a:pt x="112" y="417"/>
                  </a:lnTo>
                  <a:lnTo>
                    <a:pt x="108" y="440"/>
                  </a:lnTo>
                  <a:lnTo>
                    <a:pt x="104" y="464"/>
                  </a:lnTo>
                  <a:lnTo>
                    <a:pt x="93" y="457"/>
                  </a:lnTo>
                  <a:lnTo>
                    <a:pt x="82" y="450"/>
                  </a:lnTo>
                  <a:lnTo>
                    <a:pt x="71" y="444"/>
                  </a:lnTo>
                  <a:lnTo>
                    <a:pt x="60" y="437"/>
                  </a:lnTo>
                  <a:lnTo>
                    <a:pt x="49" y="431"/>
                  </a:lnTo>
                  <a:lnTo>
                    <a:pt x="37" y="424"/>
                  </a:lnTo>
                  <a:lnTo>
                    <a:pt x="26" y="417"/>
                  </a:lnTo>
                  <a:lnTo>
                    <a:pt x="15" y="411"/>
                  </a:lnTo>
                  <a:lnTo>
                    <a:pt x="12" y="372"/>
                  </a:lnTo>
                  <a:lnTo>
                    <a:pt x="8" y="332"/>
                  </a:lnTo>
                  <a:lnTo>
                    <a:pt x="4" y="294"/>
                  </a:lnTo>
                  <a:lnTo>
                    <a:pt x="0" y="255"/>
                  </a:lnTo>
                  <a:lnTo>
                    <a:pt x="1" y="204"/>
                  </a:lnTo>
                  <a:lnTo>
                    <a:pt x="3" y="153"/>
                  </a:lnTo>
                  <a:lnTo>
                    <a:pt x="3" y="102"/>
                  </a:lnTo>
                  <a:lnTo>
                    <a:pt x="4" y="51"/>
                  </a:lnTo>
                  <a:lnTo>
                    <a:pt x="12" y="45"/>
                  </a:lnTo>
                  <a:lnTo>
                    <a:pt x="22" y="38"/>
                  </a:lnTo>
                  <a:lnTo>
                    <a:pt x="30" y="31"/>
                  </a:lnTo>
                  <a:lnTo>
                    <a:pt x="40" y="26"/>
                  </a:lnTo>
                  <a:lnTo>
                    <a:pt x="49" y="19"/>
                  </a:lnTo>
                  <a:lnTo>
                    <a:pt x="59" y="13"/>
                  </a:lnTo>
                  <a:lnTo>
                    <a:pt x="67" y="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53D0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84" y="1725"/>
              <a:ext cx="58" cy="20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9" y="20"/>
                </a:cxn>
                <a:cxn ang="0">
                  <a:pos x="79" y="41"/>
                </a:cxn>
                <a:cxn ang="0">
                  <a:pos x="90" y="61"/>
                </a:cxn>
                <a:cxn ang="0">
                  <a:pos x="101" y="81"/>
                </a:cxn>
                <a:cxn ang="0">
                  <a:pos x="110" y="102"/>
                </a:cxn>
                <a:cxn ang="0">
                  <a:pos x="121" y="122"/>
                </a:cxn>
                <a:cxn ang="0">
                  <a:pos x="132" y="143"/>
                </a:cxn>
                <a:cxn ang="0">
                  <a:pos x="143" y="163"/>
                </a:cxn>
                <a:cxn ang="0">
                  <a:pos x="150" y="182"/>
                </a:cxn>
                <a:cxn ang="0">
                  <a:pos x="158" y="202"/>
                </a:cxn>
                <a:cxn ang="0">
                  <a:pos x="164" y="223"/>
                </a:cxn>
                <a:cxn ang="0">
                  <a:pos x="171" y="243"/>
                </a:cxn>
                <a:cxn ang="0">
                  <a:pos x="163" y="260"/>
                </a:cxn>
                <a:cxn ang="0">
                  <a:pos x="154" y="275"/>
                </a:cxn>
                <a:cxn ang="0">
                  <a:pos x="145" y="292"/>
                </a:cxn>
                <a:cxn ang="0">
                  <a:pos x="136" y="307"/>
                </a:cxn>
                <a:cxn ang="0">
                  <a:pos x="126" y="322"/>
                </a:cxn>
                <a:cxn ang="0">
                  <a:pos x="118" y="339"/>
                </a:cxn>
                <a:cxn ang="0">
                  <a:pos x="109" y="354"/>
                </a:cxn>
                <a:cxn ang="0">
                  <a:pos x="101" y="371"/>
                </a:cxn>
                <a:cxn ang="0">
                  <a:pos x="96" y="394"/>
                </a:cxn>
                <a:cxn ang="0">
                  <a:pos x="94" y="417"/>
                </a:cxn>
                <a:cxn ang="0">
                  <a:pos x="90" y="440"/>
                </a:cxn>
                <a:cxn ang="0">
                  <a:pos x="86" y="464"/>
                </a:cxn>
                <a:cxn ang="0">
                  <a:pos x="76" y="456"/>
                </a:cxn>
                <a:cxn ang="0">
                  <a:pos x="66" y="449"/>
                </a:cxn>
                <a:cxn ang="0">
                  <a:pos x="57" y="442"/>
                </a:cxn>
                <a:cxn ang="0">
                  <a:pos x="46" y="434"/>
                </a:cxn>
                <a:cxn ang="0">
                  <a:pos x="37" y="427"/>
                </a:cxn>
                <a:cxn ang="0">
                  <a:pos x="27" y="419"/>
                </a:cxn>
                <a:cxn ang="0">
                  <a:pos x="16" y="413"/>
                </a:cxn>
                <a:cxn ang="0">
                  <a:pos x="7" y="405"/>
                </a:cxn>
                <a:cxn ang="0">
                  <a:pos x="8" y="368"/>
                </a:cxn>
                <a:cxn ang="0">
                  <a:pos x="8" y="330"/>
                </a:cxn>
                <a:cxn ang="0">
                  <a:pos x="8" y="293"/>
                </a:cxn>
                <a:cxn ang="0">
                  <a:pos x="8" y="255"/>
                </a:cxn>
                <a:cxn ang="0">
                  <a:pos x="7" y="204"/>
                </a:cxn>
                <a:cxn ang="0">
                  <a:pos x="4" y="155"/>
                </a:cxn>
                <a:cxn ang="0">
                  <a:pos x="3" y="105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5" y="41"/>
                </a:cxn>
                <a:cxn ang="0">
                  <a:pos x="22" y="35"/>
                </a:cxn>
                <a:cxn ang="0">
                  <a:pos x="30" y="27"/>
                </a:cxn>
                <a:cxn ang="0">
                  <a:pos x="37" y="20"/>
                </a:cxn>
                <a:cxn ang="0">
                  <a:pos x="43" y="14"/>
                </a:cxn>
                <a:cxn ang="0">
                  <a:pos x="52" y="7"/>
                </a:cxn>
                <a:cxn ang="0">
                  <a:pos x="58" y="0"/>
                </a:cxn>
              </a:cxnLst>
              <a:rect l="0" t="0" r="r" b="b"/>
              <a:pathLst>
                <a:path w="171" h="464">
                  <a:moveTo>
                    <a:pt x="58" y="0"/>
                  </a:moveTo>
                  <a:lnTo>
                    <a:pt x="69" y="20"/>
                  </a:lnTo>
                  <a:lnTo>
                    <a:pt x="79" y="41"/>
                  </a:lnTo>
                  <a:lnTo>
                    <a:pt x="90" y="61"/>
                  </a:lnTo>
                  <a:lnTo>
                    <a:pt x="101" y="81"/>
                  </a:lnTo>
                  <a:lnTo>
                    <a:pt x="110" y="102"/>
                  </a:lnTo>
                  <a:lnTo>
                    <a:pt x="121" y="122"/>
                  </a:lnTo>
                  <a:lnTo>
                    <a:pt x="132" y="143"/>
                  </a:lnTo>
                  <a:lnTo>
                    <a:pt x="143" y="163"/>
                  </a:lnTo>
                  <a:lnTo>
                    <a:pt x="150" y="182"/>
                  </a:lnTo>
                  <a:lnTo>
                    <a:pt x="158" y="202"/>
                  </a:lnTo>
                  <a:lnTo>
                    <a:pt x="164" y="223"/>
                  </a:lnTo>
                  <a:lnTo>
                    <a:pt x="171" y="243"/>
                  </a:lnTo>
                  <a:lnTo>
                    <a:pt x="163" y="260"/>
                  </a:lnTo>
                  <a:lnTo>
                    <a:pt x="154" y="275"/>
                  </a:lnTo>
                  <a:lnTo>
                    <a:pt x="145" y="292"/>
                  </a:lnTo>
                  <a:lnTo>
                    <a:pt x="136" y="307"/>
                  </a:lnTo>
                  <a:lnTo>
                    <a:pt x="126" y="322"/>
                  </a:lnTo>
                  <a:lnTo>
                    <a:pt x="118" y="339"/>
                  </a:lnTo>
                  <a:lnTo>
                    <a:pt x="109" y="354"/>
                  </a:lnTo>
                  <a:lnTo>
                    <a:pt x="101" y="371"/>
                  </a:lnTo>
                  <a:lnTo>
                    <a:pt x="96" y="394"/>
                  </a:lnTo>
                  <a:lnTo>
                    <a:pt x="94" y="417"/>
                  </a:lnTo>
                  <a:lnTo>
                    <a:pt x="90" y="440"/>
                  </a:lnTo>
                  <a:lnTo>
                    <a:pt x="86" y="464"/>
                  </a:lnTo>
                  <a:lnTo>
                    <a:pt x="76" y="456"/>
                  </a:lnTo>
                  <a:lnTo>
                    <a:pt x="66" y="449"/>
                  </a:lnTo>
                  <a:lnTo>
                    <a:pt x="57" y="442"/>
                  </a:lnTo>
                  <a:lnTo>
                    <a:pt x="46" y="434"/>
                  </a:lnTo>
                  <a:lnTo>
                    <a:pt x="37" y="427"/>
                  </a:lnTo>
                  <a:lnTo>
                    <a:pt x="27" y="419"/>
                  </a:lnTo>
                  <a:lnTo>
                    <a:pt x="16" y="413"/>
                  </a:lnTo>
                  <a:lnTo>
                    <a:pt x="7" y="405"/>
                  </a:lnTo>
                  <a:lnTo>
                    <a:pt x="8" y="368"/>
                  </a:lnTo>
                  <a:lnTo>
                    <a:pt x="8" y="330"/>
                  </a:lnTo>
                  <a:lnTo>
                    <a:pt x="8" y="293"/>
                  </a:lnTo>
                  <a:lnTo>
                    <a:pt x="8" y="255"/>
                  </a:lnTo>
                  <a:lnTo>
                    <a:pt x="7" y="204"/>
                  </a:lnTo>
                  <a:lnTo>
                    <a:pt x="4" y="155"/>
                  </a:lnTo>
                  <a:lnTo>
                    <a:pt x="3" y="105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5"/>
                  </a:lnTo>
                  <a:lnTo>
                    <a:pt x="30" y="27"/>
                  </a:lnTo>
                  <a:lnTo>
                    <a:pt x="37" y="20"/>
                  </a:lnTo>
                  <a:lnTo>
                    <a:pt x="43" y="14"/>
                  </a:lnTo>
                  <a:lnTo>
                    <a:pt x="52" y="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473D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789" y="1725"/>
              <a:ext cx="53" cy="20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4" y="20"/>
                </a:cxn>
                <a:cxn ang="0">
                  <a:pos x="64" y="41"/>
                </a:cxn>
                <a:cxn ang="0">
                  <a:pos x="75" y="61"/>
                </a:cxn>
                <a:cxn ang="0">
                  <a:pos x="86" y="81"/>
                </a:cxn>
                <a:cxn ang="0">
                  <a:pos x="95" y="102"/>
                </a:cxn>
                <a:cxn ang="0">
                  <a:pos x="106" y="122"/>
                </a:cxn>
                <a:cxn ang="0">
                  <a:pos x="117" y="143"/>
                </a:cxn>
                <a:cxn ang="0">
                  <a:pos x="128" y="163"/>
                </a:cxn>
                <a:cxn ang="0">
                  <a:pos x="135" y="182"/>
                </a:cxn>
                <a:cxn ang="0">
                  <a:pos x="143" y="202"/>
                </a:cxn>
                <a:cxn ang="0">
                  <a:pos x="149" y="223"/>
                </a:cxn>
                <a:cxn ang="0">
                  <a:pos x="156" y="243"/>
                </a:cxn>
                <a:cxn ang="0">
                  <a:pos x="148" y="260"/>
                </a:cxn>
                <a:cxn ang="0">
                  <a:pos x="139" y="275"/>
                </a:cxn>
                <a:cxn ang="0">
                  <a:pos x="130" y="292"/>
                </a:cxn>
                <a:cxn ang="0">
                  <a:pos x="121" y="307"/>
                </a:cxn>
                <a:cxn ang="0">
                  <a:pos x="111" y="322"/>
                </a:cxn>
                <a:cxn ang="0">
                  <a:pos x="103" y="339"/>
                </a:cxn>
                <a:cxn ang="0">
                  <a:pos x="94" y="354"/>
                </a:cxn>
                <a:cxn ang="0">
                  <a:pos x="86" y="371"/>
                </a:cxn>
                <a:cxn ang="0">
                  <a:pos x="81" y="394"/>
                </a:cxn>
                <a:cxn ang="0">
                  <a:pos x="79" y="417"/>
                </a:cxn>
                <a:cxn ang="0">
                  <a:pos x="75" y="440"/>
                </a:cxn>
                <a:cxn ang="0">
                  <a:pos x="71" y="464"/>
                </a:cxn>
                <a:cxn ang="0">
                  <a:pos x="62" y="456"/>
                </a:cxn>
                <a:cxn ang="0">
                  <a:pos x="53" y="448"/>
                </a:cxn>
                <a:cxn ang="0">
                  <a:pos x="45" y="439"/>
                </a:cxn>
                <a:cxn ang="0">
                  <a:pos x="37" y="432"/>
                </a:cxn>
                <a:cxn ang="0">
                  <a:pos x="27" y="424"/>
                </a:cxn>
                <a:cxn ang="0">
                  <a:pos x="19" y="415"/>
                </a:cxn>
                <a:cxn ang="0">
                  <a:pos x="9" y="407"/>
                </a:cxn>
                <a:cxn ang="0">
                  <a:pos x="1" y="400"/>
                </a:cxn>
                <a:cxn ang="0">
                  <a:pos x="7" y="363"/>
                </a:cxn>
                <a:cxn ang="0">
                  <a:pos x="11" y="327"/>
                </a:cxn>
                <a:cxn ang="0">
                  <a:pos x="15" y="290"/>
                </a:cxn>
                <a:cxn ang="0">
                  <a:pos x="20" y="255"/>
                </a:cxn>
                <a:cxn ang="0">
                  <a:pos x="15" y="206"/>
                </a:cxn>
                <a:cxn ang="0">
                  <a:pos x="11" y="157"/>
                </a:cxn>
                <a:cxn ang="0">
                  <a:pos x="5" y="107"/>
                </a:cxn>
                <a:cxn ang="0">
                  <a:pos x="0" y="59"/>
                </a:cxn>
                <a:cxn ang="0">
                  <a:pos x="5" y="51"/>
                </a:cxn>
                <a:cxn ang="0">
                  <a:pos x="11" y="45"/>
                </a:cxn>
                <a:cxn ang="0">
                  <a:pos x="16" y="37"/>
                </a:cxn>
                <a:cxn ang="0">
                  <a:pos x="22" y="29"/>
                </a:cxn>
                <a:cxn ang="0">
                  <a:pos x="27" y="21"/>
                </a:cxn>
                <a:cxn ang="0">
                  <a:pos x="32" y="15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56" h="464">
                  <a:moveTo>
                    <a:pt x="43" y="0"/>
                  </a:moveTo>
                  <a:lnTo>
                    <a:pt x="54" y="20"/>
                  </a:lnTo>
                  <a:lnTo>
                    <a:pt x="64" y="41"/>
                  </a:lnTo>
                  <a:lnTo>
                    <a:pt x="75" y="61"/>
                  </a:lnTo>
                  <a:lnTo>
                    <a:pt x="86" y="81"/>
                  </a:lnTo>
                  <a:lnTo>
                    <a:pt x="95" y="102"/>
                  </a:lnTo>
                  <a:lnTo>
                    <a:pt x="106" y="122"/>
                  </a:lnTo>
                  <a:lnTo>
                    <a:pt x="117" y="143"/>
                  </a:lnTo>
                  <a:lnTo>
                    <a:pt x="128" y="163"/>
                  </a:lnTo>
                  <a:lnTo>
                    <a:pt x="135" y="182"/>
                  </a:lnTo>
                  <a:lnTo>
                    <a:pt x="143" y="202"/>
                  </a:lnTo>
                  <a:lnTo>
                    <a:pt x="149" y="223"/>
                  </a:lnTo>
                  <a:lnTo>
                    <a:pt x="156" y="243"/>
                  </a:lnTo>
                  <a:lnTo>
                    <a:pt x="148" y="260"/>
                  </a:lnTo>
                  <a:lnTo>
                    <a:pt x="139" y="275"/>
                  </a:lnTo>
                  <a:lnTo>
                    <a:pt x="130" y="292"/>
                  </a:lnTo>
                  <a:lnTo>
                    <a:pt x="121" y="307"/>
                  </a:lnTo>
                  <a:lnTo>
                    <a:pt x="111" y="322"/>
                  </a:lnTo>
                  <a:lnTo>
                    <a:pt x="103" y="339"/>
                  </a:lnTo>
                  <a:lnTo>
                    <a:pt x="94" y="354"/>
                  </a:lnTo>
                  <a:lnTo>
                    <a:pt x="86" y="371"/>
                  </a:lnTo>
                  <a:lnTo>
                    <a:pt x="81" y="394"/>
                  </a:lnTo>
                  <a:lnTo>
                    <a:pt x="79" y="417"/>
                  </a:lnTo>
                  <a:lnTo>
                    <a:pt x="75" y="440"/>
                  </a:lnTo>
                  <a:lnTo>
                    <a:pt x="71" y="464"/>
                  </a:lnTo>
                  <a:lnTo>
                    <a:pt x="62" y="456"/>
                  </a:lnTo>
                  <a:lnTo>
                    <a:pt x="53" y="448"/>
                  </a:lnTo>
                  <a:lnTo>
                    <a:pt x="45" y="439"/>
                  </a:lnTo>
                  <a:lnTo>
                    <a:pt x="37" y="432"/>
                  </a:lnTo>
                  <a:lnTo>
                    <a:pt x="27" y="424"/>
                  </a:lnTo>
                  <a:lnTo>
                    <a:pt x="19" y="415"/>
                  </a:lnTo>
                  <a:lnTo>
                    <a:pt x="9" y="407"/>
                  </a:lnTo>
                  <a:lnTo>
                    <a:pt x="1" y="400"/>
                  </a:lnTo>
                  <a:lnTo>
                    <a:pt x="7" y="363"/>
                  </a:lnTo>
                  <a:lnTo>
                    <a:pt x="11" y="327"/>
                  </a:lnTo>
                  <a:lnTo>
                    <a:pt x="15" y="290"/>
                  </a:lnTo>
                  <a:lnTo>
                    <a:pt x="20" y="255"/>
                  </a:lnTo>
                  <a:lnTo>
                    <a:pt x="15" y="206"/>
                  </a:lnTo>
                  <a:lnTo>
                    <a:pt x="11" y="157"/>
                  </a:lnTo>
                  <a:lnTo>
                    <a:pt x="5" y="107"/>
                  </a:lnTo>
                  <a:lnTo>
                    <a:pt x="0" y="59"/>
                  </a:lnTo>
                  <a:lnTo>
                    <a:pt x="5" y="51"/>
                  </a:lnTo>
                  <a:lnTo>
                    <a:pt x="11" y="45"/>
                  </a:lnTo>
                  <a:lnTo>
                    <a:pt x="16" y="37"/>
                  </a:lnTo>
                  <a:lnTo>
                    <a:pt x="22" y="29"/>
                  </a:lnTo>
                  <a:lnTo>
                    <a:pt x="27" y="21"/>
                  </a:lnTo>
                  <a:lnTo>
                    <a:pt x="32" y="15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593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792" y="1725"/>
              <a:ext cx="50" cy="20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0"/>
                </a:cxn>
                <a:cxn ang="0">
                  <a:pos x="53" y="41"/>
                </a:cxn>
                <a:cxn ang="0">
                  <a:pos x="64" y="61"/>
                </a:cxn>
                <a:cxn ang="0">
                  <a:pos x="75" y="81"/>
                </a:cxn>
                <a:cxn ang="0">
                  <a:pos x="84" y="102"/>
                </a:cxn>
                <a:cxn ang="0">
                  <a:pos x="95" y="122"/>
                </a:cxn>
                <a:cxn ang="0">
                  <a:pos x="106" y="143"/>
                </a:cxn>
                <a:cxn ang="0">
                  <a:pos x="117" y="163"/>
                </a:cxn>
                <a:cxn ang="0">
                  <a:pos x="124" y="182"/>
                </a:cxn>
                <a:cxn ang="0">
                  <a:pos x="132" y="202"/>
                </a:cxn>
                <a:cxn ang="0">
                  <a:pos x="138" y="223"/>
                </a:cxn>
                <a:cxn ang="0">
                  <a:pos x="145" y="243"/>
                </a:cxn>
                <a:cxn ang="0">
                  <a:pos x="137" y="260"/>
                </a:cxn>
                <a:cxn ang="0">
                  <a:pos x="128" y="275"/>
                </a:cxn>
                <a:cxn ang="0">
                  <a:pos x="119" y="292"/>
                </a:cxn>
                <a:cxn ang="0">
                  <a:pos x="110" y="307"/>
                </a:cxn>
                <a:cxn ang="0">
                  <a:pos x="100" y="322"/>
                </a:cxn>
                <a:cxn ang="0">
                  <a:pos x="92" y="339"/>
                </a:cxn>
                <a:cxn ang="0">
                  <a:pos x="83" y="354"/>
                </a:cxn>
                <a:cxn ang="0">
                  <a:pos x="75" y="371"/>
                </a:cxn>
                <a:cxn ang="0">
                  <a:pos x="70" y="394"/>
                </a:cxn>
                <a:cxn ang="0">
                  <a:pos x="68" y="417"/>
                </a:cxn>
                <a:cxn ang="0">
                  <a:pos x="64" y="440"/>
                </a:cxn>
                <a:cxn ang="0">
                  <a:pos x="60" y="464"/>
                </a:cxn>
                <a:cxn ang="0">
                  <a:pos x="53" y="455"/>
                </a:cxn>
                <a:cxn ang="0">
                  <a:pos x="45" y="446"/>
                </a:cxn>
                <a:cxn ang="0">
                  <a:pos x="38" y="437"/>
                </a:cxn>
                <a:cxn ang="0">
                  <a:pos x="30" y="428"/>
                </a:cxn>
                <a:cxn ang="0">
                  <a:pos x="23" y="421"/>
                </a:cxn>
                <a:cxn ang="0">
                  <a:pos x="15" y="412"/>
                </a:cxn>
                <a:cxn ang="0">
                  <a:pos x="8" y="403"/>
                </a:cxn>
                <a:cxn ang="0">
                  <a:pos x="0" y="394"/>
                </a:cxn>
                <a:cxn ang="0">
                  <a:pos x="9" y="359"/>
                </a:cxn>
                <a:cxn ang="0">
                  <a:pos x="17" y="325"/>
                </a:cxn>
                <a:cxn ang="0">
                  <a:pos x="27" y="289"/>
                </a:cxn>
                <a:cxn ang="0">
                  <a:pos x="35" y="255"/>
                </a:cxn>
                <a:cxn ang="0">
                  <a:pos x="27" y="207"/>
                </a:cxn>
                <a:cxn ang="0">
                  <a:pos x="19" y="158"/>
                </a:cxn>
                <a:cxn ang="0">
                  <a:pos x="11" y="111"/>
                </a:cxn>
                <a:cxn ang="0">
                  <a:pos x="4" y="62"/>
                </a:cxn>
                <a:cxn ang="0">
                  <a:pos x="11" y="47"/>
                </a:cxn>
                <a:cxn ang="0">
                  <a:pos x="19" y="31"/>
                </a:cxn>
                <a:cxn ang="0">
                  <a:pos x="26" y="16"/>
                </a:cxn>
                <a:cxn ang="0">
                  <a:pos x="32" y="0"/>
                </a:cxn>
              </a:cxnLst>
              <a:rect l="0" t="0" r="r" b="b"/>
              <a:pathLst>
                <a:path w="145" h="464">
                  <a:moveTo>
                    <a:pt x="32" y="0"/>
                  </a:moveTo>
                  <a:lnTo>
                    <a:pt x="43" y="20"/>
                  </a:lnTo>
                  <a:lnTo>
                    <a:pt x="53" y="41"/>
                  </a:lnTo>
                  <a:lnTo>
                    <a:pt x="64" y="61"/>
                  </a:lnTo>
                  <a:lnTo>
                    <a:pt x="75" y="81"/>
                  </a:lnTo>
                  <a:lnTo>
                    <a:pt x="84" y="102"/>
                  </a:lnTo>
                  <a:lnTo>
                    <a:pt x="95" y="122"/>
                  </a:lnTo>
                  <a:lnTo>
                    <a:pt x="106" y="143"/>
                  </a:lnTo>
                  <a:lnTo>
                    <a:pt x="117" y="163"/>
                  </a:lnTo>
                  <a:lnTo>
                    <a:pt x="124" y="182"/>
                  </a:lnTo>
                  <a:lnTo>
                    <a:pt x="132" y="202"/>
                  </a:lnTo>
                  <a:lnTo>
                    <a:pt x="138" y="223"/>
                  </a:lnTo>
                  <a:lnTo>
                    <a:pt x="145" y="243"/>
                  </a:lnTo>
                  <a:lnTo>
                    <a:pt x="137" y="260"/>
                  </a:lnTo>
                  <a:lnTo>
                    <a:pt x="128" y="275"/>
                  </a:lnTo>
                  <a:lnTo>
                    <a:pt x="119" y="292"/>
                  </a:lnTo>
                  <a:lnTo>
                    <a:pt x="110" y="307"/>
                  </a:lnTo>
                  <a:lnTo>
                    <a:pt x="100" y="322"/>
                  </a:lnTo>
                  <a:lnTo>
                    <a:pt x="92" y="339"/>
                  </a:lnTo>
                  <a:lnTo>
                    <a:pt x="83" y="354"/>
                  </a:lnTo>
                  <a:lnTo>
                    <a:pt x="75" y="371"/>
                  </a:lnTo>
                  <a:lnTo>
                    <a:pt x="70" y="394"/>
                  </a:lnTo>
                  <a:lnTo>
                    <a:pt x="68" y="417"/>
                  </a:lnTo>
                  <a:lnTo>
                    <a:pt x="64" y="440"/>
                  </a:lnTo>
                  <a:lnTo>
                    <a:pt x="60" y="464"/>
                  </a:lnTo>
                  <a:lnTo>
                    <a:pt x="53" y="455"/>
                  </a:lnTo>
                  <a:lnTo>
                    <a:pt x="45" y="446"/>
                  </a:lnTo>
                  <a:lnTo>
                    <a:pt x="38" y="437"/>
                  </a:lnTo>
                  <a:lnTo>
                    <a:pt x="30" y="428"/>
                  </a:lnTo>
                  <a:lnTo>
                    <a:pt x="23" y="421"/>
                  </a:lnTo>
                  <a:lnTo>
                    <a:pt x="15" y="412"/>
                  </a:lnTo>
                  <a:lnTo>
                    <a:pt x="8" y="403"/>
                  </a:lnTo>
                  <a:lnTo>
                    <a:pt x="0" y="394"/>
                  </a:lnTo>
                  <a:lnTo>
                    <a:pt x="9" y="359"/>
                  </a:lnTo>
                  <a:lnTo>
                    <a:pt x="17" y="325"/>
                  </a:lnTo>
                  <a:lnTo>
                    <a:pt x="27" y="289"/>
                  </a:lnTo>
                  <a:lnTo>
                    <a:pt x="35" y="255"/>
                  </a:lnTo>
                  <a:lnTo>
                    <a:pt x="27" y="207"/>
                  </a:lnTo>
                  <a:lnTo>
                    <a:pt x="19" y="158"/>
                  </a:lnTo>
                  <a:lnTo>
                    <a:pt x="11" y="111"/>
                  </a:lnTo>
                  <a:lnTo>
                    <a:pt x="4" y="62"/>
                  </a:lnTo>
                  <a:lnTo>
                    <a:pt x="11" y="47"/>
                  </a:lnTo>
                  <a:lnTo>
                    <a:pt x="19" y="31"/>
                  </a:lnTo>
                  <a:lnTo>
                    <a:pt x="2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42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795" y="1725"/>
              <a:ext cx="47" cy="20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4" y="20"/>
                </a:cxn>
                <a:cxn ang="0">
                  <a:pos x="44" y="41"/>
                </a:cxn>
                <a:cxn ang="0">
                  <a:pos x="55" y="61"/>
                </a:cxn>
                <a:cxn ang="0">
                  <a:pos x="66" y="81"/>
                </a:cxn>
                <a:cxn ang="0">
                  <a:pos x="75" y="102"/>
                </a:cxn>
                <a:cxn ang="0">
                  <a:pos x="86" y="122"/>
                </a:cxn>
                <a:cxn ang="0">
                  <a:pos x="97" y="143"/>
                </a:cxn>
                <a:cxn ang="0">
                  <a:pos x="108" y="163"/>
                </a:cxn>
                <a:cxn ang="0">
                  <a:pos x="115" y="182"/>
                </a:cxn>
                <a:cxn ang="0">
                  <a:pos x="123" y="202"/>
                </a:cxn>
                <a:cxn ang="0">
                  <a:pos x="129" y="223"/>
                </a:cxn>
                <a:cxn ang="0">
                  <a:pos x="136" y="243"/>
                </a:cxn>
                <a:cxn ang="0">
                  <a:pos x="128" y="260"/>
                </a:cxn>
                <a:cxn ang="0">
                  <a:pos x="119" y="275"/>
                </a:cxn>
                <a:cxn ang="0">
                  <a:pos x="110" y="292"/>
                </a:cxn>
                <a:cxn ang="0">
                  <a:pos x="101" y="307"/>
                </a:cxn>
                <a:cxn ang="0">
                  <a:pos x="91" y="322"/>
                </a:cxn>
                <a:cxn ang="0">
                  <a:pos x="83" y="339"/>
                </a:cxn>
                <a:cxn ang="0">
                  <a:pos x="74" y="354"/>
                </a:cxn>
                <a:cxn ang="0">
                  <a:pos x="66" y="371"/>
                </a:cxn>
                <a:cxn ang="0">
                  <a:pos x="61" y="394"/>
                </a:cxn>
                <a:cxn ang="0">
                  <a:pos x="59" y="417"/>
                </a:cxn>
                <a:cxn ang="0">
                  <a:pos x="55" y="440"/>
                </a:cxn>
                <a:cxn ang="0">
                  <a:pos x="51" y="464"/>
                </a:cxn>
                <a:cxn ang="0">
                  <a:pos x="44" y="454"/>
                </a:cxn>
                <a:cxn ang="0">
                  <a:pos x="38" y="445"/>
                </a:cxn>
                <a:cxn ang="0">
                  <a:pos x="31" y="435"/>
                </a:cxn>
                <a:cxn ang="0">
                  <a:pos x="26" y="426"/>
                </a:cxn>
                <a:cxn ang="0">
                  <a:pos x="19" y="416"/>
                </a:cxn>
                <a:cxn ang="0">
                  <a:pos x="12" y="407"/>
                </a:cxn>
                <a:cxn ang="0">
                  <a:pos x="7" y="397"/>
                </a:cxn>
                <a:cxn ang="0">
                  <a:pos x="0" y="389"/>
                </a:cxn>
                <a:cxn ang="0">
                  <a:pos x="7" y="372"/>
                </a:cxn>
                <a:cxn ang="0">
                  <a:pos x="14" y="354"/>
                </a:cxn>
                <a:cxn ang="0">
                  <a:pos x="21" y="338"/>
                </a:cxn>
                <a:cxn ang="0">
                  <a:pos x="27" y="321"/>
                </a:cxn>
                <a:cxn ang="0">
                  <a:pos x="33" y="305"/>
                </a:cxn>
                <a:cxn ang="0">
                  <a:pos x="40" y="288"/>
                </a:cxn>
                <a:cxn ang="0">
                  <a:pos x="46" y="272"/>
                </a:cxn>
                <a:cxn ang="0">
                  <a:pos x="53" y="255"/>
                </a:cxn>
                <a:cxn ang="0">
                  <a:pos x="48" y="232"/>
                </a:cxn>
                <a:cxn ang="0">
                  <a:pos x="42" y="208"/>
                </a:cxn>
                <a:cxn ang="0">
                  <a:pos x="37" y="185"/>
                </a:cxn>
                <a:cxn ang="0">
                  <a:pos x="31" y="160"/>
                </a:cxn>
                <a:cxn ang="0">
                  <a:pos x="25" y="137"/>
                </a:cxn>
                <a:cxn ang="0">
                  <a:pos x="19" y="113"/>
                </a:cxn>
                <a:cxn ang="0">
                  <a:pos x="14" y="90"/>
                </a:cxn>
                <a:cxn ang="0">
                  <a:pos x="8" y="65"/>
                </a:cxn>
                <a:cxn ang="0">
                  <a:pos x="12" y="50"/>
                </a:cxn>
                <a:cxn ang="0">
                  <a:pos x="17" y="34"/>
                </a:cxn>
                <a:cxn ang="0">
                  <a:pos x="19" y="17"/>
                </a:cxn>
                <a:cxn ang="0">
                  <a:pos x="23" y="0"/>
                </a:cxn>
              </a:cxnLst>
              <a:rect l="0" t="0" r="r" b="b"/>
              <a:pathLst>
                <a:path w="136" h="464">
                  <a:moveTo>
                    <a:pt x="23" y="0"/>
                  </a:moveTo>
                  <a:lnTo>
                    <a:pt x="34" y="20"/>
                  </a:lnTo>
                  <a:lnTo>
                    <a:pt x="44" y="41"/>
                  </a:lnTo>
                  <a:lnTo>
                    <a:pt x="55" y="61"/>
                  </a:lnTo>
                  <a:lnTo>
                    <a:pt x="66" y="81"/>
                  </a:lnTo>
                  <a:lnTo>
                    <a:pt x="75" y="102"/>
                  </a:lnTo>
                  <a:lnTo>
                    <a:pt x="86" y="122"/>
                  </a:lnTo>
                  <a:lnTo>
                    <a:pt x="97" y="143"/>
                  </a:lnTo>
                  <a:lnTo>
                    <a:pt x="108" y="163"/>
                  </a:lnTo>
                  <a:lnTo>
                    <a:pt x="115" y="182"/>
                  </a:lnTo>
                  <a:lnTo>
                    <a:pt x="123" y="202"/>
                  </a:lnTo>
                  <a:lnTo>
                    <a:pt x="129" y="223"/>
                  </a:lnTo>
                  <a:lnTo>
                    <a:pt x="136" y="243"/>
                  </a:lnTo>
                  <a:lnTo>
                    <a:pt x="128" y="260"/>
                  </a:lnTo>
                  <a:lnTo>
                    <a:pt x="119" y="275"/>
                  </a:lnTo>
                  <a:lnTo>
                    <a:pt x="110" y="292"/>
                  </a:lnTo>
                  <a:lnTo>
                    <a:pt x="101" y="307"/>
                  </a:lnTo>
                  <a:lnTo>
                    <a:pt x="91" y="322"/>
                  </a:lnTo>
                  <a:lnTo>
                    <a:pt x="83" y="339"/>
                  </a:lnTo>
                  <a:lnTo>
                    <a:pt x="74" y="354"/>
                  </a:lnTo>
                  <a:lnTo>
                    <a:pt x="66" y="371"/>
                  </a:lnTo>
                  <a:lnTo>
                    <a:pt x="61" y="394"/>
                  </a:lnTo>
                  <a:lnTo>
                    <a:pt x="59" y="417"/>
                  </a:lnTo>
                  <a:lnTo>
                    <a:pt x="55" y="440"/>
                  </a:lnTo>
                  <a:lnTo>
                    <a:pt x="51" y="464"/>
                  </a:lnTo>
                  <a:lnTo>
                    <a:pt x="44" y="454"/>
                  </a:lnTo>
                  <a:lnTo>
                    <a:pt x="38" y="445"/>
                  </a:lnTo>
                  <a:lnTo>
                    <a:pt x="31" y="435"/>
                  </a:lnTo>
                  <a:lnTo>
                    <a:pt x="26" y="426"/>
                  </a:lnTo>
                  <a:lnTo>
                    <a:pt x="19" y="416"/>
                  </a:lnTo>
                  <a:lnTo>
                    <a:pt x="12" y="407"/>
                  </a:lnTo>
                  <a:lnTo>
                    <a:pt x="7" y="397"/>
                  </a:lnTo>
                  <a:lnTo>
                    <a:pt x="0" y="389"/>
                  </a:lnTo>
                  <a:lnTo>
                    <a:pt x="7" y="372"/>
                  </a:lnTo>
                  <a:lnTo>
                    <a:pt x="14" y="354"/>
                  </a:lnTo>
                  <a:lnTo>
                    <a:pt x="21" y="338"/>
                  </a:lnTo>
                  <a:lnTo>
                    <a:pt x="27" y="321"/>
                  </a:lnTo>
                  <a:lnTo>
                    <a:pt x="33" y="305"/>
                  </a:lnTo>
                  <a:lnTo>
                    <a:pt x="40" y="288"/>
                  </a:lnTo>
                  <a:lnTo>
                    <a:pt x="46" y="272"/>
                  </a:lnTo>
                  <a:lnTo>
                    <a:pt x="53" y="255"/>
                  </a:lnTo>
                  <a:lnTo>
                    <a:pt x="48" y="232"/>
                  </a:lnTo>
                  <a:lnTo>
                    <a:pt x="42" y="208"/>
                  </a:lnTo>
                  <a:lnTo>
                    <a:pt x="37" y="185"/>
                  </a:lnTo>
                  <a:lnTo>
                    <a:pt x="31" y="160"/>
                  </a:lnTo>
                  <a:lnTo>
                    <a:pt x="25" y="137"/>
                  </a:lnTo>
                  <a:lnTo>
                    <a:pt x="19" y="113"/>
                  </a:lnTo>
                  <a:lnTo>
                    <a:pt x="14" y="90"/>
                  </a:lnTo>
                  <a:lnTo>
                    <a:pt x="8" y="65"/>
                  </a:lnTo>
                  <a:lnTo>
                    <a:pt x="12" y="50"/>
                  </a:lnTo>
                  <a:lnTo>
                    <a:pt x="17" y="34"/>
                  </a:lnTo>
                  <a:lnTo>
                    <a:pt x="19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798" y="1725"/>
              <a:ext cx="44" cy="20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0" y="163"/>
                </a:cxn>
                <a:cxn ang="0">
                  <a:pos x="128" y="243"/>
                </a:cxn>
                <a:cxn ang="0">
                  <a:pos x="58" y="371"/>
                </a:cxn>
                <a:cxn ang="0">
                  <a:pos x="43" y="464"/>
                </a:cxn>
                <a:cxn ang="0">
                  <a:pos x="0" y="382"/>
                </a:cxn>
                <a:cxn ang="0">
                  <a:pos x="71" y="255"/>
                </a:cxn>
                <a:cxn ang="0">
                  <a:pos x="15" y="70"/>
                </a:cxn>
                <a:cxn ang="0">
                  <a:pos x="15" y="0"/>
                </a:cxn>
              </a:cxnLst>
              <a:rect l="0" t="0" r="r" b="b"/>
              <a:pathLst>
                <a:path w="128" h="464">
                  <a:moveTo>
                    <a:pt x="15" y="0"/>
                  </a:moveTo>
                  <a:lnTo>
                    <a:pt x="100" y="163"/>
                  </a:lnTo>
                  <a:lnTo>
                    <a:pt x="128" y="243"/>
                  </a:lnTo>
                  <a:lnTo>
                    <a:pt x="58" y="371"/>
                  </a:lnTo>
                  <a:lnTo>
                    <a:pt x="43" y="464"/>
                  </a:lnTo>
                  <a:lnTo>
                    <a:pt x="0" y="382"/>
                  </a:lnTo>
                  <a:lnTo>
                    <a:pt x="71" y="255"/>
                  </a:lnTo>
                  <a:lnTo>
                    <a:pt x="15" y="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102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Теория фасилитация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01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95776" y="277813"/>
            <a:ext cx="7458074" cy="2646362"/>
          </a:xfrm>
        </p:spPr>
        <p:txBody>
          <a:bodyPr anchor="ctr" anchorCtr="1"/>
          <a:lstStyle/>
          <a:p>
            <a:r>
              <a:rPr lang="ru-RU" altLang="ru-RU" sz="3500" dirty="0">
                <a:solidFill>
                  <a:srgbClr val="FF0000"/>
                </a:solidFill>
              </a:rPr>
              <a:t>Карл </a:t>
            </a:r>
            <a:r>
              <a:rPr lang="ru-RU" altLang="ru-RU" sz="3500" dirty="0" err="1">
                <a:solidFill>
                  <a:srgbClr val="FF0000"/>
                </a:solidFill>
              </a:rPr>
              <a:t>Роджерс</a:t>
            </a:r>
            <a:r>
              <a:rPr lang="ru-RU" altLang="ru-RU" sz="3500" dirty="0">
                <a:solidFill>
                  <a:srgbClr val="FF0000"/>
                </a:solidFill>
              </a:rPr>
              <a:t/>
            </a:r>
            <a:br>
              <a:rPr lang="ru-RU" altLang="ru-RU" sz="3500" dirty="0">
                <a:solidFill>
                  <a:srgbClr val="FF0000"/>
                </a:solidFill>
              </a:rPr>
            </a:br>
            <a:r>
              <a:rPr lang="ru-RU" altLang="ru-RU" sz="3500" dirty="0">
                <a:solidFill>
                  <a:srgbClr val="FF0000"/>
                </a:solidFill>
              </a:rPr>
              <a:t>- основатель гуманистической педагогики и психологии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3324" y="2924175"/>
            <a:ext cx="7553325" cy="30972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266700" algn="just">
              <a:lnSpc>
                <a:spcPct val="80000"/>
              </a:lnSpc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традициями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гуманистической психологии и педагогики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формируется новая роль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педагога как </a:t>
            </a:r>
            <a:r>
              <a:rPr lang="ru-RU" altLang="ru-RU" sz="20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преподавателя – </a:t>
            </a:r>
            <a:r>
              <a:rPr lang="ru-RU" altLang="ru-RU" sz="20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фасилитатора</a:t>
            </a:r>
            <a:r>
              <a:rPr lang="ru-RU" altLang="ru-RU" sz="20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266700" algn="just">
              <a:lnSpc>
                <a:spcPct val="80000"/>
              </a:lnSpc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lnSpc>
                <a:spcPct val="80000"/>
              </a:lnSpc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фасилитатора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заключается в том, что он не доминирует,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косвенно направляет деятельность учащихся, поддерживает коммуникацию, стимулирует, одобряет обучающихся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устанавливает сходство и различия в их мнениях, резюмирует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синтезирует сказанное, поощряет эффективное поведение, диагностирует и корректирует неэффективное </a:t>
            </a:r>
          </a:p>
        </p:txBody>
      </p:sp>
      <p:pic>
        <p:nvPicPr>
          <p:cNvPr id="78852" name="Picture 5" descr="КарлРоджерс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4"/>
          <a:stretch>
            <a:fillRect/>
          </a:stretch>
        </p:blipFill>
        <p:spPr bwMode="auto">
          <a:xfrm>
            <a:off x="685800" y="771525"/>
            <a:ext cx="19939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1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04850" y="317500"/>
            <a:ext cx="10515600" cy="1325563"/>
          </a:xfrm>
        </p:spPr>
        <p:txBody>
          <a:bodyPr anchor="ctr" anchorCtr="1"/>
          <a:lstStyle/>
          <a:p>
            <a:r>
              <a:rPr lang="ru-RU" altLang="ru-RU" dirty="0" err="1">
                <a:solidFill>
                  <a:srgbClr val="FF0000"/>
                </a:solidFill>
              </a:rPr>
              <a:t>Фасилитатор</a:t>
            </a:r>
            <a:r>
              <a:rPr lang="ru-RU" altLang="ru-RU" dirty="0">
                <a:solidFill>
                  <a:srgbClr val="FF0000"/>
                </a:solidFill>
              </a:rPr>
              <a:t> (англ.</a:t>
            </a:r>
            <a:r>
              <a:rPr lang="ru-RU" altLang="ru-RU" i="1" dirty="0">
                <a:solidFill>
                  <a:srgbClr val="FF0000"/>
                </a:solidFill>
              </a:rPr>
              <a:t> </a:t>
            </a:r>
            <a:r>
              <a:rPr lang="en-US" altLang="ru-RU" i="1" dirty="0">
                <a:solidFill>
                  <a:srgbClr val="FF0000"/>
                </a:solidFill>
              </a:rPr>
              <a:t>facilitator</a:t>
            </a:r>
            <a:r>
              <a:rPr lang="ru-RU" altLang="ru-RU" dirty="0">
                <a:solidFill>
                  <a:srgbClr val="FF0000"/>
                </a:solidFill>
              </a:rPr>
              <a:t>) 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00701" y="1803400"/>
            <a:ext cx="5905500" cy="47180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специалист по сопровождению групповых процессов, обучающий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сотрудничеству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kk-KZ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Вовлекает обучаемых в работу</a:t>
            </a:r>
          </a:p>
          <a:p>
            <a:pPr>
              <a:lnSpc>
                <a:spcPct val="90000"/>
              </a:lnSpc>
            </a:pPr>
            <a:r>
              <a:rPr lang="kk-KZ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Создает такую рабочу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ю обстановку, в которой обучаемые чувствуют себя комфортно (физически и морально)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Оказывает помощь и поддержку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Центрирует на целях обучения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Способствует диалогу</a:t>
            </a:r>
          </a:p>
          <a:p>
            <a:pPr>
              <a:lnSpc>
                <a:spcPct val="90000"/>
              </a:lnSpc>
            </a:pPr>
            <a:endParaRPr lang="ru-RU" alt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alt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85" y="1922081"/>
            <a:ext cx="3669708" cy="27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r>
              <a:rPr lang="ru-RU" altLang="ru-RU" dirty="0">
                <a:solidFill>
                  <a:srgbClr val="0070C0"/>
                </a:solidFill>
              </a:rPr>
              <a:t>Доверительная обстановка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74" y="1825625"/>
            <a:ext cx="7400925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266700">
              <a:lnSpc>
                <a:spcPct val="90000"/>
              </a:lnSpc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Подготовленное «игровое поле» или комфортная пространственная среда;</a:t>
            </a:r>
          </a:p>
          <a:p>
            <a:pPr marL="0" indent="266700">
              <a:lnSpc>
                <a:spcPct val="90000"/>
              </a:lnSpc>
            </a:pPr>
            <a:r>
              <a:rPr lang="ru-RU" alt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Самопрезентация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тренера, имидж которого вызывает доверие;</a:t>
            </a:r>
          </a:p>
          <a:p>
            <a:pPr marL="0" indent="266700">
              <a:lnSpc>
                <a:spcPct val="90000"/>
              </a:lnSpc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Обсуждение с группой </a:t>
            </a:r>
            <a:r>
              <a:rPr lang="ru-RU" alt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оргвопросов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266700">
              <a:lnSpc>
                <a:spcPct val="90000"/>
              </a:lnSpc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Выявление уже имеющихся у группы умений и практического опыта;</a:t>
            </a:r>
          </a:p>
          <a:p>
            <a:pPr marL="0" indent="266700">
              <a:lnSpc>
                <a:spcPct val="90000"/>
              </a:lnSpc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«погружающие» в игру или «разогревающие» упражнения;</a:t>
            </a:r>
          </a:p>
          <a:p>
            <a:pPr marL="0" indent="266700">
              <a:lnSpc>
                <a:spcPct val="90000"/>
              </a:lnSpc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Рефлексивное обсуждение результатов</a:t>
            </a:r>
          </a:p>
          <a:p>
            <a:pPr marL="0" indent="266700">
              <a:lnSpc>
                <a:spcPct val="90000"/>
              </a:lnSpc>
            </a:pPr>
            <a:endParaRPr lang="ru-RU" alt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58" y="2634555"/>
            <a:ext cx="2871273" cy="23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r>
              <a:rPr lang="ru-RU" altLang="ru-RU" sz="3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Фасилитатор</a:t>
            </a:r>
            <a:r>
              <a:rPr lang="ru-RU" altLang="ru-RU" sz="35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</a:t>
            </a:r>
            <a:r>
              <a:rPr lang="ru-RU" altLang="ru-RU" sz="35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поддержки диалога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67274" y="1825625"/>
            <a:ext cx="6486525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Задавать открытые вопросы;</a:t>
            </a:r>
          </a:p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Позитивно реагировать на разнообразные сигналы, идущие из группы;</a:t>
            </a:r>
          </a:p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ясность в конфликтах;</a:t>
            </a:r>
          </a:p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готовым предоставить необходимую информацию;</a:t>
            </a:r>
          </a:p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 принятию групповых решений,</a:t>
            </a:r>
          </a:p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Помогать участникам подвести итоги, сделать выводы.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21" y="2143070"/>
            <a:ext cx="3354631" cy="18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099" y="277812"/>
            <a:ext cx="9372625" cy="222249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Стратегия успешности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Проектирование </a:t>
            </a:r>
            <a:r>
              <a:rPr lang="ru-RU" sz="4000" dirty="0" smtClean="0">
                <a:solidFill>
                  <a:srgbClr val="FF0000"/>
                </a:solidFill>
              </a:rPr>
              <a:t>ситуаций успеха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135188" y="2828947"/>
            <a:ext cx="2952750" cy="1871663"/>
          </a:xfrm>
          <a:prstGeom prst="homePlate">
            <a:avLst>
              <a:gd name="adj" fmla="val 394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Интерес </a:t>
            </a:r>
          </a:p>
          <a:p>
            <a:pPr algn="ctr"/>
            <a:r>
              <a:rPr lang="ru-RU" sz="2400" b="1"/>
              <a:t>к знаниям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656139" y="2828947"/>
            <a:ext cx="3095625" cy="1871663"/>
          </a:xfrm>
          <a:prstGeom prst="chevron">
            <a:avLst>
              <a:gd name="adj" fmla="val 413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        Проективный </a:t>
            </a:r>
          </a:p>
          <a:p>
            <a:pPr algn="ctr"/>
            <a:r>
              <a:rPr lang="ru-RU" sz="2400" b="1"/>
              <a:t>         личностный </a:t>
            </a:r>
          </a:p>
          <a:p>
            <a:pPr algn="ctr"/>
            <a:r>
              <a:rPr lang="ru-RU" sz="2400" b="1"/>
              <a:t>рост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7391400" y="2828947"/>
            <a:ext cx="3276600" cy="1871663"/>
          </a:xfrm>
          <a:prstGeom prst="chevron">
            <a:avLst>
              <a:gd name="adj" fmla="val 437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        Успех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151313" y="5060972"/>
            <a:ext cx="3168650" cy="13684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</a:pPr>
            <a:r>
              <a:rPr lang="ru-RU" dirty="0"/>
              <a:t>Перспектива</a:t>
            </a:r>
          </a:p>
          <a:p>
            <a:pPr algn="ctr">
              <a:buFont typeface="Wingdings" pitchFamily="2" charset="2"/>
              <a:buChar char="§"/>
            </a:pPr>
            <a:endParaRPr lang="ru-RU" dirty="0"/>
          </a:p>
          <a:p>
            <a:pPr algn="ctr">
              <a:buFont typeface="Wingdings" pitchFamily="2" charset="2"/>
              <a:buChar char="§"/>
            </a:pPr>
            <a:r>
              <a:rPr lang="ru-RU" dirty="0"/>
              <a:t>Подтвержденная реальность</a:t>
            </a:r>
          </a:p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6024563" y="4772047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7499351" y="5060972"/>
            <a:ext cx="2917825" cy="13684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</a:pPr>
            <a:r>
              <a:rPr lang="ru-RU"/>
              <a:t>Эмоциональная радость</a:t>
            </a:r>
          </a:p>
          <a:p>
            <a:pPr algn="ctr">
              <a:buFont typeface="Wingdings" pitchFamily="2" charset="2"/>
              <a:buChar char="§"/>
            </a:pPr>
            <a:endParaRPr lang="ru-RU"/>
          </a:p>
          <a:p>
            <a:pPr algn="ctr">
              <a:buFont typeface="Wingdings" pitchFamily="2" charset="2"/>
              <a:buChar char="§"/>
            </a:pPr>
            <a:r>
              <a:rPr lang="ru-RU"/>
              <a:t>удовлетворение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9409113" y="470060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024034" y="5053041"/>
            <a:ext cx="1928826" cy="13684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</a:pPr>
            <a:r>
              <a:rPr lang="ru-RU" dirty="0"/>
              <a:t>Удивление</a:t>
            </a:r>
          </a:p>
        </p:txBody>
      </p:sp>
      <p:pic>
        <p:nvPicPr>
          <p:cNvPr id="11" name="Рисунок 10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6" y="0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Педагог 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78854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7053606" y="1437067"/>
            <a:ext cx="4037012" cy="3489325"/>
          </a:xfrm>
        </p:spPr>
        <p:txBody>
          <a:bodyPr/>
          <a:lstStyle/>
          <a:p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Менеджер </a:t>
            </a:r>
          </a:p>
          <a:p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воспитатель, </a:t>
            </a:r>
          </a:p>
          <a:p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консультант, </a:t>
            </a:r>
          </a:p>
          <a:p>
            <a:r>
              <a:rPr lang="ru-RU" alt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фасилитатор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проектов 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 rot="18526271">
            <a:off x="4756150" y="2720338"/>
            <a:ext cx="1741488" cy="4656138"/>
          </a:xfrm>
          <a:prstGeom prst="curvedRightArrow">
            <a:avLst>
              <a:gd name="adj1" fmla="val 53473"/>
              <a:gd name="adj2" fmla="val 10694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18" y="1437067"/>
            <a:ext cx="4455770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924" y="365125"/>
            <a:ext cx="7381875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Функции преподавателя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Омарова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В.К.с.152)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9" y="2911475"/>
            <a:ext cx="26003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Эмоциональная поддержка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3749" y="2965190"/>
            <a:ext cx="26003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Исследовательская функция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3160" y="3012385"/>
            <a:ext cx="26003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Фасилитаторская функция.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05912" y="3050251"/>
            <a:ext cx="26003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Экспертная функция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" y="4855026"/>
            <a:ext cx="22002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обладает умением соучаствовать в жизни других людей, не нарушая их автономии, не посягая на их «жизненное пространство».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71850" y="4770387"/>
            <a:ext cx="24098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самостоятельное обнаружение психологических проблем и решение конкретных практических задач в контексте естественной педагогической реальности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43650" y="4862720"/>
            <a:ext cx="2505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Фасилитатор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(от англ.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облегчать, помогать, способствовать) – это педагог, способствующий ребенку в усвоении и освоении нового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48762" y="4585721"/>
            <a:ext cx="2705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Необходимость реализации экспертной функции педагогом вытекает из необходимости решения вопроса о подходах к воспитанию и обучению, разработки авторской концепции, апробации различных моделей обучения и воспитания детей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624137" y="1972357"/>
            <a:ext cx="1495425" cy="78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29224" y="2107080"/>
            <a:ext cx="47625" cy="72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143746" y="2172576"/>
            <a:ext cx="585787" cy="78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943975" y="2233754"/>
            <a:ext cx="2266950" cy="64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471691"/>
            <a:ext cx="3371850" cy="17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5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Обучение в режиме «весь мир в твоем мобильном»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1" y="1516857"/>
            <a:ext cx="2705100" cy="27051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52" y="3371849"/>
            <a:ext cx="5611048" cy="293222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5124450" y="3790950"/>
            <a:ext cx="1171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700051" y="4019550"/>
            <a:ext cx="1280701" cy="95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5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11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Характеристики образовательных </a:t>
            </a:r>
            <a:r>
              <a:rPr lang="ru-RU" sz="2800" dirty="0" smtClean="0">
                <a:solidFill>
                  <a:srgbClr val="FF0000"/>
                </a:solidFill>
              </a:rPr>
              <a:t>моделей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В.К.Омарова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С.24)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49261" y="1266395"/>
          <a:ext cx="11293477" cy="527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8">
                  <a:extLst>
                    <a:ext uri="{9D8B030D-6E8A-4147-A177-3AD203B41FA5}">
                      <a16:colId xmlns:a16="http://schemas.microsoft.com/office/drawing/2014/main" xmlns="" val="2522710492"/>
                    </a:ext>
                  </a:extLst>
                </a:gridCol>
                <a:gridCol w="3766683">
                  <a:extLst>
                    <a:ext uri="{9D8B030D-6E8A-4147-A177-3AD203B41FA5}">
                      <a16:colId xmlns:a16="http://schemas.microsoft.com/office/drawing/2014/main" xmlns="" val="1787469077"/>
                    </a:ext>
                  </a:extLst>
                </a:gridCol>
                <a:gridCol w="5167766">
                  <a:extLst>
                    <a:ext uri="{9D8B030D-6E8A-4147-A177-3AD203B41FA5}">
                      <a16:colId xmlns:a16="http://schemas.microsoft.com/office/drawing/2014/main" xmlns="" val="3058223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Знаньевая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образовательная модель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Инновационная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способностная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» образовательная модель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8842270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знаний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личности умений и навыков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010645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Интегральная характеристика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памяти»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«Школа развития»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634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Преобладающий тип и характер взаимоотношений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– объектный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– субъектный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59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Девиз педагога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«Делай как я»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«Делай сам»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936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и стиль взаимодействия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Авторитарность,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монологичность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закрытость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Демократичность, диалогичность, открытость,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рефлексивность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714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организации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Фронтальные, индивидуальные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Групповые, коллективные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635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Методы обучения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Иллюстративно- объяснительные, информационные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Проблемные: проблемного изложения, частично-поисковый, эвристический, исследовательский 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23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Ведущий принцип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«Продавливания»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«Выращивания»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398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«Формула обучения»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Знания – репродуктивная деятельность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Проблемная деятельность -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рефлексия -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знания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463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усвоения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Заучивание, деятельность по алгоритму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Поисковая мыслительная деятельность, рефлексия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673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Функции учителя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Пассивность, отсутствие интереса, отсутствие мотива к личностному росту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Активность, наличие мотива к самосовершенствованию, наличие интереса к деятельности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656389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32263" y="6563390"/>
            <a:ext cx="77438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Инновационные подходы в образовании: учеб. пособие / </a:t>
            </a:r>
            <a:r>
              <a:rPr lang="ru-RU" sz="1050" dirty="0" err="1"/>
              <a:t>В.К.Омарова</a:t>
            </a:r>
            <a:r>
              <a:rPr lang="ru-RU" sz="1050" dirty="0"/>
              <a:t>. – 2-ое изд. – Павлодар, ПГПИ, 2016. – 253 </a:t>
            </a:r>
            <a:r>
              <a:rPr lang="ru-RU" sz="1050" dirty="0" smtClean="0"/>
              <a:t>с (с.24)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4025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Характеристики диалогов во взаимодействии «учитель-ученик»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42875" y="1043851"/>
          <a:ext cx="623887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xmlns="" val="1617779093"/>
                    </a:ext>
                  </a:extLst>
                </a:gridCol>
                <a:gridCol w="2220031">
                  <a:extLst>
                    <a:ext uri="{9D8B030D-6E8A-4147-A177-3AD203B41FA5}">
                      <a16:colId xmlns:a16="http://schemas.microsoft.com/office/drawing/2014/main" xmlns="" val="3013557495"/>
                    </a:ext>
                  </a:extLst>
                </a:gridCol>
                <a:gridCol w="2637720">
                  <a:extLst>
                    <a:ext uri="{9D8B030D-6E8A-4147-A177-3AD203B41FA5}">
                      <a16:colId xmlns:a16="http://schemas.microsoft.com/office/drawing/2014/main" xmlns="" val="4181949991"/>
                    </a:ext>
                  </a:extLst>
                </a:gridCol>
              </a:tblGrid>
              <a:tr h="300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Компоненты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Побуждающий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Подводящий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1331780"/>
                  </a:ext>
                </a:extLst>
              </a:tr>
              <a:tr h="5401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или побудительные предложения, провоцирующие, подталкивающие мысль ученика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посильных ученику вопросов и заданий, поводящих его к открытию мысли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0395775"/>
                  </a:ext>
                </a:extLst>
              </a:tr>
              <a:tr h="16604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Признаки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Скачок к неизвестному, догадка – переживание учеником броска, риска.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Возможны неожиданные ответы учеников.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Может быть прекращен с появлением нужной мысли ученика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Пошаговый ход, жесткое ведение мысли ученика, последний вопрос на обобщение.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Переживание учеником открытия в итоге.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Почти невозможны неожиданные ответы учеников.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может быть прекращен, идет до конца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29852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32263" y="6563390"/>
            <a:ext cx="77438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Инновационные подходы в образовании: учеб. пособие / </a:t>
            </a:r>
            <a:r>
              <a:rPr lang="ru-RU" sz="1050" dirty="0" err="1"/>
              <a:t>В.К.Омарова</a:t>
            </a:r>
            <a:r>
              <a:rPr lang="ru-RU" sz="1050" dirty="0"/>
              <a:t>. – 2-ое изд. – Павлодар, ПГПИ, 2016. – 253 </a:t>
            </a:r>
            <a:r>
              <a:rPr lang="ru-RU" sz="1050" dirty="0" smtClean="0"/>
              <a:t>с (с.31)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91625" y="1538248"/>
            <a:ext cx="2571750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266700" algn="just"/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Условием эффективности учебного диалога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является его психологически щадящий режим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6700"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путей достижения такого режима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повышение симметричности диалога, т.е. такая его ролевая регламентация, при которой возможности ученика в инициативном поведении, принятии лидерской роли, активном влиянии на ход диалога были бы сравнимы с возможностями учителя.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Диалог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 котором учащийся, не опасаясь санкции со стороны учителя, аргументирует свою позицию, является и наиболее развивающим.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381751" y="4143375"/>
            <a:ext cx="2809874" cy="571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00908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416" y="1866332"/>
            <a:ext cx="8752284" cy="453446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Пятимерное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Рецептивное Образование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1519" y="2121137"/>
            <a:ext cx="1744916" cy="173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7153672" y="0"/>
            <a:ext cx="5038328" cy="1732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ko-KR" b="1" dirty="0"/>
              <a:t>Школа счастья</a:t>
            </a:r>
            <a:br>
              <a:rPr lang="ru-RU" altLang="ko-KR" b="1" dirty="0"/>
            </a:br>
            <a:r>
              <a:rPr lang="ru-RU" altLang="ko-KR" b="1" dirty="0"/>
              <a:t>Учеба с радостью</a:t>
            </a:r>
            <a:endParaRPr lang="ko-KR" altLang="en-US" b="1" dirty="0"/>
          </a:p>
        </p:txBody>
      </p:sp>
      <p:pic>
        <p:nvPicPr>
          <p:cNvPr id="6" name="_x148903504" descr="EMB000032345d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91" y="318160"/>
            <a:ext cx="21602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2691" y="34872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dirty="0"/>
              <a:t>Основатель</a:t>
            </a:r>
            <a:br>
              <a:rPr lang="ru-RU" altLang="ko-KR" dirty="0"/>
            </a:br>
            <a:r>
              <a:rPr lang="ru-RU" altLang="ko-KR" dirty="0"/>
              <a:t>профессор </a:t>
            </a:r>
            <a:r>
              <a:rPr lang="ru-RU" altLang="ko-KR" dirty="0" err="1"/>
              <a:t>Уон</a:t>
            </a:r>
            <a:r>
              <a:rPr lang="ru-RU" altLang="ko-KR" dirty="0"/>
              <a:t> Дон </a:t>
            </a:r>
            <a:r>
              <a:rPr lang="ru-RU" altLang="ko-KR" dirty="0" err="1"/>
              <a:t>Ён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55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</p:spPr>
        <p:txBody>
          <a:bodyPr/>
          <a:lstStyle/>
          <a:p>
            <a:r>
              <a:rPr lang="ru-RU" altLang="ko-KR" dirty="0" smtClean="0"/>
              <a:t>Восприятие – это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1525" y="847583"/>
            <a:ext cx="10744199" cy="58473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altLang="ko-KR" sz="2400" dirty="0"/>
              <a:t>Способность восприятия – это способность обучения</a:t>
            </a:r>
            <a:r>
              <a:rPr lang="en-US" altLang="ko-KR" sz="2400" dirty="0"/>
              <a:t> </a:t>
            </a:r>
          </a:p>
          <a:p>
            <a:r>
              <a:rPr lang="ru-RU" altLang="ko-KR" sz="2400" dirty="0"/>
              <a:t>Взяв даже самые лучшие в мире семена, невозможно получить хорошие плоды, не обработав почву</a:t>
            </a:r>
            <a:r>
              <a:rPr lang="en-US" altLang="ko-KR" sz="2400" dirty="0"/>
              <a:t>.</a:t>
            </a:r>
            <a:endParaRPr lang="ru-RU" altLang="ko-KR" sz="2400" dirty="0"/>
          </a:p>
          <a:p>
            <a:pPr marL="0" indent="0">
              <a:buNone/>
            </a:pP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09" y="2425453"/>
            <a:ext cx="2664296" cy="19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57" y="2425453"/>
            <a:ext cx="2702222" cy="19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и по запросу Почва при дорог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57" y="4712122"/>
            <a:ext cx="2707010" cy="16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09" y="4709885"/>
            <a:ext cx="2664296" cy="166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4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ru-RU" altLang="ko-KR" dirty="0" smtClean="0"/>
              <a:t>Рефрейминг – это не обучение, а жизнь!</a:t>
            </a:r>
            <a:endParaRPr lang="ko-KR" altLang="en-US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4200" r="16876" b="23214"/>
          <a:stretch/>
        </p:blipFill>
        <p:spPr bwMode="auto">
          <a:xfrm>
            <a:off x="2783632" y="1571125"/>
            <a:ext cx="1800200" cy="21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231905" y="2564904"/>
            <a:ext cx="12961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ÐÐ°ÑÑÐ¸Ð½ÐºÐ¸ Ð¿Ð¾ Ð·Ð°Ð¿ÑÐ¾ÑÑ Ð±Ð¾ÑÐºÐ° Ñ Ð²Ð¾Ð´Ð¾Ð¹ ÑÐ¸ÑÑÐ½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2" y="1571124"/>
            <a:ext cx="1656183" cy="20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0" b="11583"/>
          <a:stretch/>
        </p:blipFill>
        <p:spPr bwMode="auto">
          <a:xfrm>
            <a:off x="2702884" y="4005064"/>
            <a:ext cx="2304256" cy="16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5303912" y="4725144"/>
            <a:ext cx="12961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005064"/>
            <a:ext cx="2370512" cy="16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942</Words>
  <Application>Microsoft Office PowerPoint</Application>
  <PresentationFormat>Широкоэкранный</PresentationFormat>
  <Paragraphs>206</Paragraphs>
  <Slides>18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Malgun Gothic</vt:lpstr>
      <vt:lpstr>Malgun Gothic</vt:lpstr>
      <vt:lpstr>(한)초롱체B</vt:lpstr>
      <vt:lpstr>Arial</vt:lpstr>
      <vt:lpstr>Calibri</vt:lpstr>
      <vt:lpstr>Calibri Light</vt:lpstr>
      <vt:lpstr>Perpetua</vt:lpstr>
      <vt:lpstr>Times New Roman</vt:lpstr>
      <vt:lpstr>Wingdings</vt:lpstr>
      <vt:lpstr>Тема Office</vt:lpstr>
      <vt:lpstr>Роль преподавателя в образовательном процессе в вузе  </vt:lpstr>
      <vt:lpstr>Педагог </vt:lpstr>
      <vt:lpstr>Функции преподавателя (Омарова В.К.с.152)</vt:lpstr>
      <vt:lpstr>Обучение в режиме «весь мир в твоем мобильном» </vt:lpstr>
      <vt:lpstr>Характеристики образовательных моделей (В.К.Омарова. С.24) </vt:lpstr>
      <vt:lpstr>Характеристики диалогов во взаимодействии «учитель-ученик»</vt:lpstr>
      <vt:lpstr>Пятимерное  Рецептивное Образование</vt:lpstr>
      <vt:lpstr>Восприятие – это?</vt:lpstr>
      <vt:lpstr>Рефрейминг – это не обучение, а жизнь!</vt:lpstr>
      <vt:lpstr>Презентация PowerPoint</vt:lpstr>
      <vt:lpstr>Презентация PowerPoint</vt:lpstr>
      <vt:lpstr>5 Причин плохого восприятия</vt:lpstr>
      <vt:lpstr>Презентация PowerPoint</vt:lpstr>
      <vt:lpstr>Карл Роджерс - основатель гуманистической педагогики и психологии</vt:lpstr>
      <vt:lpstr>Фасилитатор (англ. facilitator) -</vt:lpstr>
      <vt:lpstr>Доверительная обстановка </vt:lpstr>
      <vt:lpstr>Фасилитатор  для поддержки диалога</vt:lpstr>
      <vt:lpstr>Стратегия успешности  Проектирование ситуаций успеха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преподавателя в образовательном процессе </dc:title>
  <dc:creator>Lenovo</dc:creator>
  <cp:lastModifiedBy>User</cp:lastModifiedBy>
  <cp:revision>25</cp:revision>
  <dcterms:created xsi:type="dcterms:W3CDTF">2021-05-08T05:41:46Z</dcterms:created>
  <dcterms:modified xsi:type="dcterms:W3CDTF">2023-09-01T16:39:59Z</dcterms:modified>
</cp:coreProperties>
</file>